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5"/>
  </p:notesMasterIdLst>
  <p:sldIdLst>
    <p:sldId id="263" r:id="rId2"/>
    <p:sldId id="266" r:id="rId3"/>
    <p:sldId id="264" r:id="rId4"/>
    <p:sldId id="270" r:id="rId5"/>
    <p:sldId id="271" r:id="rId6"/>
    <p:sldId id="276" r:id="rId7"/>
    <p:sldId id="272" r:id="rId8"/>
    <p:sldId id="267" r:id="rId9"/>
    <p:sldId id="268" r:id="rId10"/>
    <p:sldId id="277" r:id="rId11"/>
    <p:sldId id="273" r:id="rId12"/>
    <p:sldId id="274" r:id="rId13"/>
    <p:sldId id="275" r:id="rId14"/>
    <p:sldId id="278" r:id="rId15"/>
    <p:sldId id="296" r:id="rId16"/>
    <p:sldId id="280" r:id="rId17"/>
    <p:sldId id="281" r:id="rId18"/>
    <p:sldId id="284" r:id="rId19"/>
    <p:sldId id="282" r:id="rId20"/>
    <p:sldId id="297" r:id="rId21"/>
    <p:sldId id="283" r:id="rId22"/>
    <p:sldId id="285" r:id="rId23"/>
    <p:sldId id="286" r:id="rId24"/>
    <p:sldId id="287" r:id="rId25"/>
    <p:sldId id="288" r:id="rId26"/>
    <p:sldId id="298" r:id="rId27"/>
    <p:sldId id="289" r:id="rId28"/>
    <p:sldId id="290" r:id="rId29"/>
    <p:sldId id="299" r:id="rId30"/>
    <p:sldId id="291" r:id="rId31"/>
    <p:sldId id="292" r:id="rId32"/>
    <p:sldId id="293" r:id="rId33"/>
    <p:sldId id="294" r:id="rId34"/>
    <p:sldId id="295" r:id="rId35"/>
    <p:sldId id="300" r:id="rId36"/>
    <p:sldId id="301" r:id="rId37"/>
    <p:sldId id="649" r:id="rId38"/>
    <p:sldId id="651" r:id="rId39"/>
    <p:sldId id="652" r:id="rId40"/>
    <p:sldId id="653" r:id="rId41"/>
    <p:sldId id="654" r:id="rId42"/>
    <p:sldId id="685" r:id="rId43"/>
    <p:sldId id="655" r:id="rId44"/>
    <p:sldId id="656" r:id="rId45"/>
    <p:sldId id="739" r:id="rId46"/>
    <p:sldId id="740" r:id="rId47"/>
    <p:sldId id="762" r:id="rId48"/>
    <p:sldId id="741" r:id="rId49"/>
    <p:sldId id="772" r:id="rId50"/>
    <p:sldId id="794" r:id="rId51"/>
    <p:sldId id="795" r:id="rId52"/>
    <p:sldId id="796" r:id="rId53"/>
    <p:sldId id="797" r:id="rId54"/>
    <p:sldId id="798" r:id="rId55"/>
    <p:sldId id="799" r:id="rId56"/>
    <p:sldId id="800" r:id="rId57"/>
    <p:sldId id="805" r:id="rId58"/>
    <p:sldId id="801" r:id="rId59"/>
    <p:sldId id="802" r:id="rId60"/>
    <p:sldId id="803" r:id="rId61"/>
    <p:sldId id="804" r:id="rId62"/>
    <p:sldId id="806" r:id="rId63"/>
    <p:sldId id="807" r:id="rId6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ECFF"/>
    <a:srgbClr val="FF9999"/>
    <a:srgbClr val="BD92DE"/>
    <a:srgbClr val="F2F8EE"/>
    <a:srgbClr val="E2F0D9"/>
    <a:srgbClr val="FBE5D6"/>
    <a:srgbClr val="A365D1"/>
    <a:srgbClr val="DEEBF7"/>
    <a:srgbClr val="85BD5F"/>
    <a:srgbClr val="ECE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85" autoAdjust="0"/>
    <p:restoredTop sz="76788" autoAdjust="0"/>
  </p:normalViewPr>
  <p:slideViewPr>
    <p:cSldViewPr snapToGrid="0">
      <p:cViewPr varScale="1">
        <p:scale>
          <a:sx n="68" d="100"/>
          <a:sy n="68" d="100"/>
        </p:scale>
        <p:origin x="885" y="3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78C1C3-D44C-421A-B878-649C6EF4C91A}" type="datetimeFigureOut">
              <a:rPr lang="en-US" smtClean="0"/>
              <a:t>9/16/2024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7ED4B3-2F43-48EA-A84B-354542C92C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61477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8113" y="768350"/>
            <a:ext cx="6823075" cy="3838575"/>
          </a:xfrm>
          <a:ln/>
        </p:spPr>
      </p:sp>
      <p:sp>
        <p:nvSpPr>
          <p:cNvPr id="3993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charset="0"/>
            </a:endParaRPr>
          </a:p>
        </p:txBody>
      </p:sp>
      <p:sp>
        <p:nvSpPr>
          <p:cNvPr id="3994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B419C55-7AEA-4EB9-BA9F-F72D46856111}" type="slidenum">
              <a:rPr lang="en-US" smtClean="0">
                <a:latin typeface="Arial" charset="0"/>
              </a:rPr>
              <a:pPr/>
              <a:t>45</a:t>
            </a:fld>
            <a:endParaRPr lang="en-US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8113" y="768350"/>
            <a:ext cx="6823075" cy="3838575"/>
          </a:xfrm>
          <a:ln/>
        </p:spPr>
      </p:sp>
      <p:sp>
        <p:nvSpPr>
          <p:cNvPr id="4198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Arial" charset="0"/>
            </a:endParaRPr>
          </a:p>
        </p:txBody>
      </p:sp>
      <p:sp>
        <p:nvSpPr>
          <p:cNvPr id="419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6FA9C23-4665-4838-ABA4-CC8DE95B3F24}" type="slidenum">
              <a:rPr lang="en-US" smtClean="0">
                <a:latin typeface="Arial" charset="0"/>
              </a:rPr>
              <a:pPr/>
              <a:t>48</a:t>
            </a:fld>
            <a:endParaRPr lang="en-US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8113" y="768350"/>
            <a:ext cx="6823075" cy="3838575"/>
          </a:xfrm>
          <a:ln/>
        </p:spPr>
      </p:sp>
      <p:sp>
        <p:nvSpPr>
          <p:cNvPr id="4198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Arial" charset="0"/>
            </a:endParaRPr>
          </a:p>
        </p:txBody>
      </p:sp>
      <p:sp>
        <p:nvSpPr>
          <p:cNvPr id="419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6FA9C23-4665-4838-ABA4-CC8DE95B3F24}" type="slidenum">
              <a:rPr lang="en-US" smtClean="0">
                <a:latin typeface="Arial" charset="0"/>
              </a:rPr>
              <a:pPr/>
              <a:t>49</a:t>
            </a:fld>
            <a:endParaRPr lang="en-US">
              <a:latin typeface="Arial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74CA12-D146-51E5-22C5-EE66F0FAC3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0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93EC69-6F33-19B4-BB5D-B11F946DF2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5DE610-A7DA-8332-19D4-CC9A672295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20602-DB7E-43E1-9DE6-09AF18489462}" type="datetimeFigureOut">
              <a:rPr lang="en-US" smtClean="0"/>
              <a:t>9/16/2024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3585D6-B86A-7794-395E-C79F351857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484AEF-AF85-1281-4D5C-E26A80EA6C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122B6-B8D3-415C-B398-D644F74E8D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2427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A47440-FC0F-F9DA-1744-D677B65E55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F5165E-0FC3-8868-B5C4-FAE0F0514F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7EADCD-0BDA-81B2-28ED-91648E1B92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20602-DB7E-43E1-9DE6-09AF18489462}" type="datetimeFigureOut">
              <a:rPr lang="en-US" smtClean="0"/>
              <a:t>9/16/2024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28AD6C-173E-38A7-2323-832EA2A3F2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B18D68-A7CD-CD5E-F2E3-BE377012DA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122B6-B8D3-415C-B398-D644F74E8D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340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F26E67E-4C40-6E96-3B47-88A429BF2DA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7F1449-BDF4-37FE-964B-AE8592D938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F57EB4-7FD1-7BE7-08BD-C94DD6A7F1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20602-DB7E-43E1-9DE6-09AF18489462}" type="datetimeFigureOut">
              <a:rPr lang="en-US" smtClean="0"/>
              <a:t>9/16/2024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30AE3A-52CB-02F2-2F28-0709D7165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7AAB4A-9F6A-1C83-122D-B8A3E3DAA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122B6-B8D3-415C-B398-D644F74E8D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3074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409D3-1A3D-873F-FDA3-BB05618E6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12837"/>
          </a:xfrm>
        </p:spPr>
        <p:txBody>
          <a:bodyPr>
            <a:normAutofit/>
          </a:bodyPr>
          <a:lstStyle>
            <a:lvl1pPr>
              <a:defRPr sz="32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F7BA52-012A-144E-B503-85D8BA202A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9252"/>
            <a:ext cx="10515600" cy="4767711"/>
          </a:xfrm>
        </p:spPr>
        <p:txBody>
          <a:bodyPr/>
          <a:lstStyle>
            <a:lvl1pPr marL="320040" indent="-320040">
              <a:lnSpc>
                <a:spcPct val="100000"/>
              </a:lnSpc>
              <a:buFont typeface="Arial" panose="020B0604020202020204" pitchFamily="34" charset="0"/>
              <a:buChar char="●"/>
              <a:defRPr sz="23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74320">
              <a:lnSpc>
                <a:spcPct val="100000"/>
              </a:lnSpc>
              <a:buFont typeface="Arial" panose="020B0604020202020204" pitchFamily="34" charset="0"/>
              <a:buChar char="●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lnSpc>
                <a:spcPct val="100000"/>
              </a:lnSpc>
              <a:buFont typeface="Arial" panose="020B0604020202020204" pitchFamily="34" charset="0"/>
              <a:buChar char="●"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lnSpc>
                <a:spcPct val="100000"/>
              </a:lnSpc>
              <a:buFont typeface="Arial" panose="020B0604020202020204" pitchFamily="34" charset="0"/>
              <a:buChar char="●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lnSpc>
                <a:spcPct val="100000"/>
              </a:lnSpc>
              <a:buFont typeface="Arial" panose="020B0604020202020204" pitchFamily="34" charset="0"/>
              <a:buChar char="●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B08748-D124-5A86-EBC2-B3F6FBC7AA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20602-DB7E-43E1-9DE6-09AF18489462}" type="datetimeFigureOut">
              <a:rPr lang="en-US" smtClean="0"/>
              <a:t>9/16/2024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5279D6-7FA7-7A3D-4C24-DDB86372A1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569A4A-CA63-19CF-212B-0D19C90D8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122B6-B8D3-415C-B398-D644F74E8D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6522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45E812-973A-62BC-FBA6-865CEF4838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0FD689-B504-BD0C-BAFD-0F2C65B991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D248D9-D22E-FA93-4162-8EE9A0CD31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20602-DB7E-43E1-9DE6-09AF18489462}" type="datetimeFigureOut">
              <a:rPr lang="en-US" smtClean="0"/>
              <a:t>9/16/2024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A1A89F-6364-42C7-8C4E-98DF1972D4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AE3E88-3AE9-B371-F477-E2BD5460BE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122B6-B8D3-415C-B398-D644F74E8D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0282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9192EF-414B-536E-42CE-024CC1A34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E43066-FDBB-4BDB-4655-0431F640B4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32C45F-4FAB-94BB-DDA4-3F4E529A82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371D21-AD02-BC98-4D17-081918E3E5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20602-DB7E-43E1-9DE6-09AF18489462}" type="datetimeFigureOut">
              <a:rPr lang="en-US" smtClean="0"/>
              <a:t>9/16/2024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434AE5-D354-C5EB-3B39-BAFB685CC4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F07495-3E5D-EEF3-A76A-71A582CDB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122B6-B8D3-415C-B398-D644F74E8D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482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71311-FA0A-B778-7548-095C2574D0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FAE7C0-ADDB-E946-9745-682238C0AB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F147A3-4681-8E8D-10F7-7913303B5A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0C4D2EC-DDED-0BB6-95F0-612C172A48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D6C5B06-F627-E2F3-A5D0-55AFEE40833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9D5393E-02A1-F875-A4D8-A7C27504CE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20602-DB7E-43E1-9DE6-09AF18489462}" type="datetimeFigureOut">
              <a:rPr lang="en-US" smtClean="0"/>
              <a:t>9/16/2024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348BC2B-63E7-8BDB-1B34-240198A21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BADB6CF-F6B0-0962-B8ED-D5B48A0AE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122B6-B8D3-415C-B398-D644F74E8D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1275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811E7E-CA32-37A2-CC33-A29516816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2D338A-0CC5-AFAC-8DD1-DDEB206D2D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20602-DB7E-43E1-9DE6-09AF18489462}" type="datetimeFigureOut">
              <a:rPr lang="en-US" smtClean="0"/>
              <a:t>9/16/2024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2B9111-BEEF-E4D7-9AD8-D815970735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38194F-490F-3C66-619D-910118DDDC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122B6-B8D3-415C-B398-D644F74E8D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5771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5E1ECA6-90FA-4E74-B832-DC6E328571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20602-DB7E-43E1-9DE6-09AF18489462}" type="datetimeFigureOut">
              <a:rPr lang="en-US" smtClean="0"/>
              <a:t>9/16/2024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59D4717-2B1A-B2F6-9433-50327BE5AF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ED1C22-65C1-ACF8-1EB3-CC9A558E04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122B6-B8D3-415C-B398-D644F74E8D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5274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2B4C00-5F9D-E1F7-2235-DA8C976E4F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63A7AA-3D2A-0E27-4904-F0442EB029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D95EFE-7F0F-1BBB-FB3E-F27D8F412F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F09E3F-A4C9-EA55-98E8-1A061DA9D5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20602-DB7E-43E1-9DE6-09AF18489462}" type="datetimeFigureOut">
              <a:rPr lang="en-US" smtClean="0"/>
              <a:t>9/16/2024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9E0A1B-CB64-F439-8431-26C47C996B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678602-C0D7-0713-7C84-A49612C1D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122B6-B8D3-415C-B398-D644F74E8D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8652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7FF89-015F-D410-2A68-AC4DD065EC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95F54C0-CD41-DE4F-453B-083C9505259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D9A38D-7410-76A0-C82D-1EFACD6225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952270-5BA8-C87E-DF11-BCECEBB9E2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20602-DB7E-43E1-9DE6-09AF18489462}" type="datetimeFigureOut">
              <a:rPr lang="en-US" smtClean="0"/>
              <a:t>9/16/2024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BFB8A4-E8F3-B768-3CF3-D5515E6C81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FA20EE-7244-A509-1CBB-C083295A4C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122B6-B8D3-415C-B398-D644F74E8D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0369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B09D12-0ACA-354D-F1B1-238DBE2856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B1876C-EB0D-D7CF-35DA-64824D8796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83147A-8268-9616-7584-45E24ACC8C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D20602-DB7E-43E1-9DE6-09AF18489462}" type="datetimeFigureOut">
              <a:rPr lang="en-US" smtClean="0"/>
              <a:t>9/16/2024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046CC6-09BE-35AF-1B2F-EB3F90F56E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05978F-30E0-F852-C862-11626AFF8E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B122B6-B8D3-415C-B398-D644F74E8D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3487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4.png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4.png"/><Relationship Id="rId4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2.png"/><Relationship Id="rId7" Type="http://schemas.openxmlformats.org/officeDocument/2006/relationships/image" Target="../media/image1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2.png"/><Relationship Id="rId7" Type="http://schemas.openxmlformats.org/officeDocument/2006/relationships/image" Target="../media/image1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1.png"/><Relationship Id="rId9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2.png"/><Relationship Id="rId7" Type="http://schemas.openxmlformats.org/officeDocument/2006/relationships/image" Target="../media/image1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1.png"/><Relationship Id="rId9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2.png"/><Relationship Id="rId7" Type="http://schemas.openxmlformats.org/officeDocument/2006/relationships/image" Target="../media/image1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1.png"/><Relationship Id="rId9" Type="http://schemas.openxmlformats.org/officeDocument/2006/relationships/image" Target="../media/image19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2.png"/><Relationship Id="rId7" Type="http://schemas.openxmlformats.org/officeDocument/2006/relationships/image" Target="../media/image17.png"/><Relationship Id="rId12" Type="http://schemas.openxmlformats.org/officeDocument/2006/relationships/image" Target="../media/image2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2.png"/><Relationship Id="rId5" Type="http://schemas.openxmlformats.org/officeDocument/2006/relationships/image" Target="../media/image15.png"/><Relationship Id="rId10" Type="http://schemas.openxmlformats.org/officeDocument/2006/relationships/image" Target="../media/image21.png"/><Relationship Id="rId4" Type="http://schemas.openxmlformats.org/officeDocument/2006/relationships/image" Target="../media/image11.png"/><Relationship Id="rId9" Type="http://schemas.openxmlformats.org/officeDocument/2006/relationships/image" Target="../media/image19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openxmlformats.org/officeDocument/2006/relationships/image" Target="../media/image12.png"/><Relationship Id="rId7" Type="http://schemas.openxmlformats.org/officeDocument/2006/relationships/image" Target="../media/image17.png"/><Relationship Id="rId12" Type="http://schemas.openxmlformats.org/officeDocument/2006/relationships/image" Target="../media/image2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2.png"/><Relationship Id="rId5" Type="http://schemas.openxmlformats.org/officeDocument/2006/relationships/image" Target="../media/image15.png"/><Relationship Id="rId10" Type="http://schemas.openxmlformats.org/officeDocument/2006/relationships/image" Target="../media/image21.png"/><Relationship Id="rId4" Type="http://schemas.openxmlformats.org/officeDocument/2006/relationships/image" Target="../media/image11.png"/><Relationship Id="rId9" Type="http://schemas.openxmlformats.org/officeDocument/2006/relationships/image" Target="../media/image19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openxmlformats.org/officeDocument/2006/relationships/image" Target="../media/image12.png"/><Relationship Id="rId7" Type="http://schemas.openxmlformats.org/officeDocument/2006/relationships/image" Target="../media/image17.png"/><Relationship Id="rId12" Type="http://schemas.openxmlformats.org/officeDocument/2006/relationships/image" Target="../media/image2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2.png"/><Relationship Id="rId5" Type="http://schemas.openxmlformats.org/officeDocument/2006/relationships/image" Target="../media/image15.png"/><Relationship Id="rId10" Type="http://schemas.openxmlformats.org/officeDocument/2006/relationships/image" Target="../media/image21.png"/><Relationship Id="rId4" Type="http://schemas.openxmlformats.org/officeDocument/2006/relationships/image" Target="../media/image11.png"/><Relationship Id="rId9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openxmlformats.org/officeDocument/2006/relationships/image" Target="../media/image12.png"/><Relationship Id="rId7" Type="http://schemas.openxmlformats.org/officeDocument/2006/relationships/image" Target="../media/image17.png"/><Relationship Id="rId12" Type="http://schemas.openxmlformats.org/officeDocument/2006/relationships/image" Target="../media/image2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2.png"/><Relationship Id="rId5" Type="http://schemas.openxmlformats.org/officeDocument/2006/relationships/image" Target="../media/image15.png"/><Relationship Id="rId10" Type="http://schemas.openxmlformats.org/officeDocument/2006/relationships/image" Target="../media/image21.png"/><Relationship Id="rId4" Type="http://schemas.openxmlformats.org/officeDocument/2006/relationships/image" Target="../media/image11.png"/><Relationship Id="rId9" Type="http://schemas.openxmlformats.org/officeDocument/2006/relationships/image" Target="../media/image19.png"/><Relationship Id="rId14" Type="http://schemas.openxmlformats.org/officeDocument/2006/relationships/image" Target="../media/image26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7.png"/><Relationship Id="rId3" Type="http://schemas.openxmlformats.org/officeDocument/2006/relationships/image" Target="../media/image12.png"/><Relationship Id="rId7" Type="http://schemas.openxmlformats.org/officeDocument/2006/relationships/image" Target="../media/image17.png"/><Relationship Id="rId12" Type="http://schemas.openxmlformats.org/officeDocument/2006/relationships/image" Target="../media/image2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2.png"/><Relationship Id="rId5" Type="http://schemas.openxmlformats.org/officeDocument/2006/relationships/image" Target="../media/image15.png"/><Relationship Id="rId10" Type="http://schemas.openxmlformats.org/officeDocument/2006/relationships/image" Target="../media/image21.png"/><Relationship Id="rId4" Type="http://schemas.openxmlformats.org/officeDocument/2006/relationships/image" Target="../media/image11.png"/><Relationship Id="rId9" Type="http://schemas.openxmlformats.org/officeDocument/2006/relationships/image" Target="../media/image19.png"/><Relationship Id="rId14" Type="http://schemas.openxmlformats.org/officeDocument/2006/relationships/image" Target="../media/image26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27.png"/><Relationship Id="rId3" Type="http://schemas.openxmlformats.org/officeDocument/2006/relationships/image" Target="../media/image12.png"/><Relationship Id="rId7" Type="http://schemas.openxmlformats.org/officeDocument/2006/relationships/image" Target="../media/image17.png"/><Relationship Id="rId12" Type="http://schemas.openxmlformats.org/officeDocument/2006/relationships/image" Target="../media/image2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2.png"/><Relationship Id="rId5" Type="http://schemas.openxmlformats.org/officeDocument/2006/relationships/image" Target="../media/image15.png"/><Relationship Id="rId10" Type="http://schemas.openxmlformats.org/officeDocument/2006/relationships/image" Target="../media/image21.png"/><Relationship Id="rId4" Type="http://schemas.openxmlformats.org/officeDocument/2006/relationships/image" Target="../media/image11.png"/><Relationship Id="rId9" Type="http://schemas.openxmlformats.org/officeDocument/2006/relationships/image" Target="../media/image19.png"/><Relationship Id="rId14" Type="http://schemas.openxmlformats.org/officeDocument/2006/relationships/image" Target="../media/image2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5" Type="http://schemas.openxmlformats.org/officeDocument/2006/relationships/image" Target="../media/image33.wmf"/><Relationship Id="rId4" Type="http://schemas.openxmlformats.org/officeDocument/2006/relationships/image" Target="../media/image32.wm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4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4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43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0.png"/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ndrew.cmu.edu/course/10-703/textbook/BartoSutton.pdf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5295C-C4FC-0B91-3061-08FC5300005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Search in Games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C5F796-10A3-3D91-92EA-54E19395CC5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Chen-Yu Wei</a:t>
            </a:r>
          </a:p>
        </p:txBody>
      </p:sp>
    </p:spTree>
    <p:extLst>
      <p:ext uri="{BB962C8B-B14F-4D97-AF65-F5344CB8AC3E}">
        <p14:creationId xmlns:p14="http://schemas.microsoft.com/office/powerpoint/2010/main" val="22494209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6BA79-D72D-9956-A166-3E5E753CE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/ Space Complexity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9054F01-F5FA-0F9B-E2D4-D05EAA210AE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Same as DFS</a:t>
                </a:r>
              </a:p>
              <a:p>
                <a:pPr lvl="1"/>
                <a:r>
                  <a:rPr lang="en-US" dirty="0"/>
                  <a:t>Time: O(b</a:t>
                </a:r>
                <a:r>
                  <a:rPr lang="en-US" baseline="30000" dirty="0"/>
                  <a:t>m</a:t>
                </a:r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Space: O(bm)</a:t>
                </a:r>
              </a:p>
              <a:p>
                <a:endParaRPr lang="en-US" dirty="0"/>
              </a:p>
              <a:p>
                <a:r>
                  <a:rPr lang="en-US" dirty="0"/>
                  <a:t>For chess</a:t>
                </a:r>
              </a:p>
              <a:p>
                <a:pPr lvl="1"/>
                <a:r>
                  <a:rPr lang="en-US" dirty="0"/>
                  <a:t>b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/>
                  <a:t>35, m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/>
                  <a:t>100</a:t>
                </a:r>
              </a:p>
              <a:p>
                <a:pPr lvl="1"/>
                <a:r>
                  <a:rPr lang="en-US" dirty="0"/>
                  <a:t>Too large to find the true minimax value/policy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9054F01-F5FA-0F9B-E2D4-D05EAA210AE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96" t="-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00883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D735AC-7D1B-CDE0-01D3-6560782A4D7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Alpha-Beta Pruning and </a:t>
            </a:r>
            <a:br>
              <a:rPr lang="en-US" dirty="0"/>
            </a:br>
            <a:r>
              <a:rPr lang="en-US" dirty="0"/>
              <a:t>Evaluation Functions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156BB88-3B10-8BB3-2B5C-C8C92A972D9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8371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834C53-73A6-2B4D-A5C1-19744D358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731955B-5380-4E1C-9E8D-28D20377E5A1}"/>
              </a:ext>
            </a:extLst>
          </p:cNvPr>
          <p:cNvGrpSpPr/>
          <p:nvPr/>
        </p:nvGrpSpPr>
        <p:grpSpPr>
          <a:xfrm>
            <a:off x="4203736" y="2363557"/>
            <a:ext cx="4419760" cy="3208089"/>
            <a:chOff x="5104071" y="2940332"/>
            <a:chExt cx="3575843" cy="2595531"/>
          </a:xfrm>
        </p:grpSpPr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66AAA540-5299-4D50-386E-A23DAAECD30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68727" y="4108645"/>
              <a:ext cx="458368" cy="803849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6C08D58E-9264-5D1C-B9E2-E24F1160D605}"/>
                </a:ext>
              </a:extLst>
            </p:cNvPr>
            <p:cNvCxnSpPr>
              <a:cxnSpLocks/>
            </p:cNvCxnSpPr>
            <p:nvPr/>
          </p:nvCxnSpPr>
          <p:spPr>
            <a:xfrm>
              <a:off x="5827095" y="4108645"/>
              <a:ext cx="460137" cy="803849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525AD3EE-8B93-D873-6229-5D94B7E0A83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05737" y="4108644"/>
              <a:ext cx="496473" cy="803850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D631AA68-BCC4-DCBE-6D54-030CA054324A}"/>
                </a:ext>
              </a:extLst>
            </p:cNvPr>
            <p:cNvCxnSpPr>
              <a:cxnSpLocks/>
            </p:cNvCxnSpPr>
            <p:nvPr/>
          </p:nvCxnSpPr>
          <p:spPr>
            <a:xfrm>
              <a:off x="7702210" y="4108644"/>
              <a:ext cx="431573" cy="789640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DFAF0F24-BF44-C11E-4920-4B380604520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27095" y="2940332"/>
              <a:ext cx="937558" cy="1168312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79CED87B-BBB7-462D-4BC2-CD5A3245B88D}"/>
                </a:ext>
              </a:extLst>
            </p:cNvPr>
            <p:cNvCxnSpPr>
              <a:cxnSpLocks/>
            </p:cNvCxnSpPr>
            <p:nvPr/>
          </p:nvCxnSpPr>
          <p:spPr>
            <a:xfrm>
              <a:off x="6764653" y="2940332"/>
              <a:ext cx="937557" cy="1168311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9" name="Content Placeholder 2">
              <a:extLst>
                <a:ext uri="{FF2B5EF4-FFF2-40B4-BE49-F238E27FC236}">
                  <a16:creationId xmlns:a16="http://schemas.microsoft.com/office/drawing/2014/main" id="{485E33FC-FCFC-B364-BFAF-D399A2D3B161}"/>
                </a:ext>
              </a:extLst>
            </p:cNvPr>
            <p:cNvSpPr txBox="1">
              <a:spLocks/>
            </p:cNvSpPr>
            <p:nvPr/>
          </p:nvSpPr>
          <p:spPr>
            <a:xfrm>
              <a:off x="5104071" y="4898284"/>
              <a:ext cx="661179" cy="63757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20040" indent="-32004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 panose="020B0604020202020204" pitchFamily="34" charset="0"/>
                <a:buChar char="●"/>
                <a:defRPr sz="23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685800" indent="-27432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11430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18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6002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16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20574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16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dirty="0"/>
                <a:t>2</a:t>
              </a:r>
            </a:p>
          </p:txBody>
        </p:sp>
        <p:sp>
          <p:nvSpPr>
            <p:cNvPr id="60" name="Content Placeholder 2">
              <a:extLst>
                <a:ext uri="{FF2B5EF4-FFF2-40B4-BE49-F238E27FC236}">
                  <a16:creationId xmlns:a16="http://schemas.microsoft.com/office/drawing/2014/main" id="{E2DD0C33-CA58-8831-B716-7AABDFEEFD8F}"/>
                </a:ext>
              </a:extLst>
            </p:cNvPr>
            <p:cNvSpPr txBox="1">
              <a:spLocks/>
            </p:cNvSpPr>
            <p:nvPr/>
          </p:nvSpPr>
          <p:spPr>
            <a:xfrm>
              <a:off x="6112985" y="4898284"/>
              <a:ext cx="661179" cy="63757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20040" indent="-32004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 panose="020B0604020202020204" pitchFamily="34" charset="0"/>
                <a:buChar char="●"/>
                <a:defRPr sz="23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685800" indent="-27432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11430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18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6002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16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20574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16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dirty="0"/>
                <a:t>7</a:t>
              </a:r>
            </a:p>
          </p:txBody>
        </p:sp>
        <p:sp>
          <p:nvSpPr>
            <p:cNvPr id="61" name="Content Placeholder 2">
              <a:extLst>
                <a:ext uri="{FF2B5EF4-FFF2-40B4-BE49-F238E27FC236}">
                  <a16:creationId xmlns:a16="http://schemas.microsoft.com/office/drawing/2014/main" id="{30352DD5-786F-C717-35C0-4CBB7D5EB0BE}"/>
                </a:ext>
              </a:extLst>
            </p:cNvPr>
            <p:cNvSpPr txBox="1">
              <a:spLocks/>
            </p:cNvSpPr>
            <p:nvPr/>
          </p:nvSpPr>
          <p:spPr>
            <a:xfrm>
              <a:off x="6979606" y="4898284"/>
              <a:ext cx="661179" cy="63757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20040" indent="-32004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 panose="020B0604020202020204" pitchFamily="34" charset="0"/>
                <a:buChar char="●"/>
                <a:defRPr sz="23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685800" indent="-27432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11430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18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6002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16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20574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16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dirty="0"/>
                <a:t>1</a:t>
              </a:r>
            </a:p>
          </p:txBody>
        </p:sp>
        <p:sp>
          <p:nvSpPr>
            <p:cNvPr id="62" name="Content Placeholder 2">
              <a:extLst>
                <a:ext uri="{FF2B5EF4-FFF2-40B4-BE49-F238E27FC236}">
                  <a16:creationId xmlns:a16="http://schemas.microsoft.com/office/drawing/2014/main" id="{BCCEB2E3-7C46-72C7-4963-8B08B7B3228F}"/>
                </a:ext>
              </a:extLst>
            </p:cNvPr>
            <p:cNvSpPr txBox="1">
              <a:spLocks/>
            </p:cNvSpPr>
            <p:nvPr/>
          </p:nvSpPr>
          <p:spPr>
            <a:xfrm>
              <a:off x="8018735" y="4898284"/>
              <a:ext cx="661179" cy="63757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20040" indent="-32004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 panose="020B0604020202020204" pitchFamily="34" charset="0"/>
                <a:buChar char="●"/>
                <a:defRPr sz="23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685800" indent="-27432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11430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18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6002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16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20574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16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dirty="0"/>
                <a:t>8</a:t>
              </a:r>
            </a:p>
          </p:txBody>
        </p:sp>
      </p:grpSp>
      <p:sp>
        <p:nvSpPr>
          <p:cNvPr id="67" name="Content Placeholder 2">
            <a:extLst>
              <a:ext uri="{FF2B5EF4-FFF2-40B4-BE49-F238E27FC236}">
                <a16:creationId xmlns:a16="http://schemas.microsoft.com/office/drawing/2014/main" id="{68579F43-E063-A29B-2B42-9BB4D92644D5}"/>
              </a:ext>
            </a:extLst>
          </p:cNvPr>
          <p:cNvSpPr txBox="1">
            <a:spLocks/>
          </p:cNvSpPr>
          <p:nvPr/>
        </p:nvSpPr>
        <p:spPr>
          <a:xfrm>
            <a:off x="3099998" y="2125443"/>
            <a:ext cx="1201615" cy="6664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MAX</a:t>
            </a:r>
          </a:p>
        </p:txBody>
      </p:sp>
      <p:sp>
        <p:nvSpPr>
          <p:cNvPr id="68" name="Content Placeholder 2">
            <a:extLst>
              <a:ext uri="{FF2B5EF4-FFF2-40B4-BE49-F238E27FC236}">
                <a16:creationId xmlns:a16="http://schemas.microsoft.com/office/drawing/2014/main" id="{38ACB426-584C-FD97-D3E4-9783186A77B5}"/>
              </a:ext>
            </a:extLst>
          </p:cNvPr>
          <p:cNvSpPr txBox="1">
            <a:spLocks/>
          </p:cNvSpPr>
          <p:nvPr/>
        </p:nvSpPr>
        <p:spPr>
          <a:xfrm>
            <a:off x="3099999" y="3455804"/>
            <a:ext cx="1201615" cy="6664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MIN</a:t>
            </a:r>
          </a:p>
        </p:txBody>
      </p:sp>
    </p:spTree>
    <p:extLst>
      <p:ext uri="{BB962C8B-B14F-4D97-AF65-F5344CB8AC3E}">
        <p14:creationId xmlns:p14="http://schemas.microsoft.com/office/powerpoint/2010/main" val="31364765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19521-4C11-43FB-3324-F69217088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A92BE62-7966-A862-9821-AFB86206BA39}"/>
              </a:ext>
            </a:extLst>
          </p:cNvPr>
          <p:cNvCxnSpPr>
            <a:cxnSpLocks/>
          </p:cNvCxnSpPr>
          <p:nvPr/>
        </p:nvCxnSpPr>
        <p:spPr>
          <a:xfrm flipH="1">
            <a:off x="1102999" y="4975336"/>
            <a:ext cx="332869" cy="73155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3E3175B-4260-D194-6072-70288D5AFB4F}"/>
              </a:ext>
            </a:extLst>
          </p:cNvPr>
          <p:cNvCxnSpPr>
            <a:cxnSpLocks/>
          </p:cNvCxnSpPr>
          <p:nvPr/>
        </p:nvCxnSpPr>
        <p:spPr>
          <a:xfrm>
            <a:off x="1435868" y="4975336"/>
            <a:ext cx="334154" cy="73155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3FA9121-E724-4A10-4783-FADDE69DC0AF}"/>
              </a:ext>
            </a:extLst>
          </p:cNvPr>
          <p:cNvCxnSpPr>
            <a:cxnSpLocks/>
          </p:cNvCxnSpPr>
          <p:nvPr/>
        </p:nvCxnSpPr>
        <p:spPr>
          <a:xfrm flipH="1">
            <a:off x="2437044" y="4975335"/>
            <a:ext cx="360541" cy="731553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0C869D7-9BD2-320E-C2DB-B9B53FF9B9BA}"/>
              </a:ext>
            </a:extLst>
          </p:cNvPr>
          <p:cNvCxnSpPr>
            <a:cxnSpLocks/>
          </p:cNvCxnSpPr>
          <p:nvPr/>
        </p:nvCxnSpPr>
        <p:spPr>
          <a:xfrm>
            <a:off x="2797585" y="4975335"/>
            <a:ext cx="313410" cy="71862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8405E43-2CB4-751E-5B66-8C7839D34F48}"/>
              </a:ext>
            </a:extLst>
          </p:cNvPr>
          <p:cNvCxnSpPr>
            <a:cxnSpLocks/>
          </p:cNvCxnSpPr>
          <p:nvPr/>
        </p:nvCxnSpPr>
        <p:spPr>
          <a:xfrm flipH="1">
            <a:off x="1435868" y="3912101"/>
            <a:ext cx="680859" cy="106323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D743909-13CF-68B9-D0F9-E4A454A8C099}"/>
              </a:ext>
            </a:extLst>
          </p:cNvPr>
          <p:cNvCxnSpPr>
            <a:cxnSpLocks/>
          </p:cNvCxnSpPr>
          <p:nvPr/>
        </p:nvCxnSpPr>
        <p:spPr>
          <a:xfrm>
            <a:off x="2116727" y="3912101"/>
            <a:ext cx="680858" cy="106323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41F0C4A-0E6F-1E47-5A2E-3BE84A4A1EA3}"/>
              </a:ext>
            </a:extLst>
          </p:cNvPr>
          <p:cNvCxnSpPr>
            <a:cxnSpLocks/>
          </p:cNvCxnSpPr>
          <p:nvPr/>
        </p:nvCxnSpPr>
        <p:spPr>
          <a:xfrm flipH="1">
            <a:off x="3927765" y="4975336"/>
            <a:ext cx="332869" cy="73155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E39120B-66CB-2770-F02B-882926AD91ED}"/>
              </a:ext>
            </a:extLst>
          </p:cNvPr>
          <p:cNvCxnSpPr>
            <a:cxnSpLocks/>
          </p:cNvCxnSpPr>
          <p:nvPr/>
        </p:nvCxnSpPr>
        <p:spPr>
          <a:xfrm>
            <a:off x="4260634" y="4975336"/>
            <a:ext cx="334154" cy="73155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592F1CD-F694-35F6-01A2-3E7CDCA7B4C4}"/>
              </a:ext>
            </a:extLst>
          </p:cNvPr>
          <p:cNvCxnSpPr>
            <a:cxnSpLocks/>
          </p:cNvCxnSpPr>
          <p:nvPr/>
        </p:nvCxnSpPr>
        <p:spPr>
          <a:xfrm flipH="1">
            <a:off x="5261810" y="4975335"/>
            <a:ext cx="360541" cy="731553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718A236-73B3-0CE0-1D32-65C3D715D415}"/>
              </a:ext>
            </a:extLst>
          </p:cNvPr>
          <p:cNvCxnSpPr>
            <a:cxnSpLocks/>
          </p:cNvCxnSpPr>
          <p:nvPr/>
        </p:nvCxnSpPr>
        <p:spPr>
          <a:xfrm>
            <a:off x="5622351" y="4975335"/>
            <a:ext cx="313410" cy="71862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4D25D45-02CD-E9C8-9786-1548D09C9B3D}"/>
              </a:ext>
            </a:extLst>
          </p:cNvPr>
          <p:cNvCxnSpPr>
            <a:cxnSpLocks/>
          </p:cNvCxnSpPr>
          <p:nvPr/>
        </p:nvCxnSpPr>
        <p:spPr>
          <a:xfrm flipH="1">
            <a:off x="4260634" y="3912101"/>
            <a:ext cx="680859" cy="106323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82FB019-64B3-431C-9FB5-12792C7AE6D9}"/>
              </a:ext>
            </a:extLst>
          </p:cNvPr>
          <p:cNvCxnSpPr>
            <a:cxnSpLocks/>
          </p:cNvCxnSpPr>
          <p:nvPr/>
        </p:nvCxnSpPr>
        <p:spPr>
          <a:xfrm>
            <a:off x="4941493" y="3912101"/>
            <a:ext cx="680858" cy="106323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C958BFD-D948-DE41-5A5C-90E1CDDC4A37}"/>
              </a:ext>
            </a:extLst>
          </p:cNvPr>
          <p:cNvCxnSpPr>
            <a:cxnSpLocks/>
          </p:cNvCxnSpPr>
          <p:nvPr/>
        </p:nvCxnSpPr>
        <p:spPr>
          <a:xfrm flipH="1">
            <a:off x="6719567" y="4975336"/>
            <a:ext cx="332869" cy="73155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4888CD4-5C48-E20D-ADED-C68B965B0023}"/>
              </a:ext>
            </a:extLst>
          </p:cNvPr>
          <p:cNvCxnSpPr>
            <a:cxnSpLocks/>
          </p:cNvCxnSpPr>
          <p:nvPr/>
        </p:nvCxnSpPr>
        <p:spPr>
          <a:xfrm>
            <a:off x="7052436" y="4975336"/>
            <a:ext cx="334154" cy="73155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F5FA1AB-DC02-1D7E-789D-2C43209777EA}"/>
              </a:ext>
            </a:extLst>
          </p:cNvPr>
          <p:cNvCxnSpPr>
            <a:cxnSpLocks/>
          </p:cNvCxnSpPr>
          <p:nvPr/>
        </p:nvCxnSpPr>
        <p:spPr>
          <a:xfrm flipH="1">
            <a:off x="8053612" y="4975335"/>
            <a:ext cx="360541" cy="731553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598CC46-1384-33BC-898E-6C643D2CEBD7}"/>
              </a:ext>
            </a:extLst>
          </p:cNvPr>
          <p:cNvCxnSpPr>
            <a:cxnSpLocks/>
          </p:cNvCxnSpPr>
          <p:nvPr/>
        </p:nvCxnSpPr>
        <p:spPr>
          <a:xfrm>
            <a:off x="8414153" y="4975335"/>
            <a:ext cx="313410" cy="71862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07BD7F5-7B2B-176E-66A0-69805AD95692}"/>
              </a:ext>
            </a:extLst>
          </p:cNvPr>
          <p:cNvCxnSpPr>
            <a:cxnSpLocks/>
          </p:cNvCxnSpPr>
          <p:nvPr/>
        </p:nvCxnSpPr>
        <p:spPr>
          <a:xfrm flipH="1">
            <a:off x="7052436" y="3912101"/>
            <a:ext cx="680859" cy="106323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D39C7EE-D934-FB83-97B5-B2128F69198F}"/>
              </a:ext>
            </a:extLst>
          </p:cNvPr>
          <p:cNvCxnSpPr>
            <a:cxnSpLocks/>
          </p:cNvCxnSpPr>
          <p:nvPr/>
        </p:nvCxnSpPr>
        <p:spPr>
          <a:xfrm>
            <a:off x="7733295" y="3912101"/>
            <a:ext cx="680858" cy="106323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79A09678-5023-0334-C7F1-52E683410442}"/>
              </a:ext>
            </a:extLst>
          </p:cNvPr>
          <p:cNvCxnSpPr>
            <a:cxnSpLocks/>
          </p:cNvCxnSpPr>
          <p:nvPr/>
        </p:nvCxnSpPr>
        <p:spPr>
          <a:xfrm flipH="1">
            <a:off x="9592721" y="4975336"/>
            <a:ext cx="332869" cy="73155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BC209D06-4683-9C5B-94F8-ADC35923ECB6}"/>
              </a:ext>
            </a:extLst>
          </p:cNvPr>
          <p:cNvCxnSpPr>
            <a:cxnSpLocks/>
          </p:cNvCxnSpPr>
          <p:nvPr/>
        </p:nvCxnSpPr>
        <p:spPr>
          <a:xfrm>
            <a:off x="9925590" y="4975336"/>
            <a:ext cx="334154" cy="73155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5B8A74C6-5335-01F5-E6C4-AE400D4A7D8E}"/>
              </a:ext>
            </a:extLst>
          </p:cNvPr>
          <p:cNvCxnSpPr>
            <a:cxnSpLocks/>
          </p:cNvCxnSpPr>
          <p:nvPr/>
        </p:nvCxnSpPr>
        <p:spPr>
          <a:xfrm flipH="1">
            <a:off x="10926766" y="4975335"/>
            <a:ext cx="360541" cy="731553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79ED834-3FAE-B97A-9F94-A61C4E38BCE1}"/>
              </a:ext>
            </a:extLst>
          </p:cNvPr>
          <p:cNvCxnSpPr>
            <a:cxnSpLocks/>
          </p:cNvCxnSpPr>
          <p:nvPr/>
        </p:nvCxnSpPr>
        <p:spPr>
          <a:xfrm>
            <a:off x="11287307" y="4975335"/>
            <a:ext cx="313410" cy="71862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004E3BD0-A534-43D8-698B-1FCA5C776432}"/>
              </a:ext>
            </a:extLst>
          </p:cNvPr>
          <p:cNvCxnSpPr>
            <a:cxnSpLocks/>
          </p:cNvCxnSpPr>
          <p:nvPr/>
        </p:nvCxnSpPr>
        <p:spPr>
          <a:xfrm flipH="1">
            <a:off x="9925590" y="3912101"/>
            <a:ext cx="680859" cy="106323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4C3B7084-3FA6-4BF4-57BD-22D1BD7AB4DB}"/>
              </a:ext>
            </a:extLst>
          </p:cNvPr>
          <p:cNvCxnSpPr>
            <a:cxnSpLocks/>
          </p:cNvCxnSpPr>
          <p:nvPr/>
        </p:nvCxnSpPr>
        <p:spPr>
          <a:xfrm>
            <a:off x="10606449" y="3912101"/>
            <a:ext cx="680858" cy="106323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FD0CED8A-2F94-562B-A285-051D5000FFBA}"/>
              </a:ext>
            </a:extLst>
          </p:cNvPr>
          <p:cNvCxnSpPr>
            <a:cxnSpLocks/>
          </p:cNvCxnSpPr>
          <p:nvPr/>
        </p:nvCxnSpPr>
        <p:spPr>
          <a:xfrm flipH="1">
            <a:off x="2122731" y="2708672"/>
            <a:ext cx="1424081" cy="1203429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0077920E-3B84-9B8D-A28B-672A376E9E19}"/>
              </a:ext>
            </a:extLst>
          </p:cNvPr>
          <p:cNvCxnSpPr>
            <a:cxnSpLocks/>
          </p:cNvCxnSpPr>
          <p:nvPr/>
        </p:nvCxnSpPr>
        <p:spPr>
          <a:xfrm>
            <a:off x="3554707" y="2708672"/>
            <a:ext cx="1397159" cy="1203429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B0D14B72-4DB3-E3E1-44E8-CFD97665E724}"/>
              </a:ext>
            </a:extLst>
          </p:cNvPr>
          <p:cNvCxnSpPr>
            <a:cxnSpLocks/>
          </p:cNvCxnSpPr>
          <p:nvPr/>
        </p:nvCxnSpPr>
        <p:spPr>
          <a:xfrm flipH="1">
            <a:off x="7733295" y="2691563"/>
            <a:ext cx="1424081" cy="1203429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BB41F477-1255-FB51-E6B3-A5DBDEF02846}"/>
              </a:ext>
            </a:extLst>
          </p:cNvPr>
          <p:cNvCxnSpPr>
            <a:cxnSpLocks/>
          </p:cNvCxnSpPr>
          <p:nvPr/>
        </p:nvCxnSpPr>
        <p:spPr>
          <a:xfrm>
            <a:off x="9138349" y="2665167"/>
            <a:ext cx="1468100" cy="1229826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9C82D289-1BBB-E646-913B-156777AC2F4D}"/>
              </a:ext>
            </a:extLst>
          </p:cNvPr>
          <p:cNvCxnSpPr>
            <a:cxnSpLocks/>
          </p:cNvCxnSpPr>
          <p:nvPr/>
        </p:nvCxnSpPr>
        <p:spPr>
          <a:xfrm flipH="1">
            <a:off x="3554707" y="1505243"/>
            <a:ext cx="2795338" cy="1211985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CA2EA9AC-928D-0F01-8E55-FB37544E126B}"/>
              </a:ext>
            </a:extLst>
          </p:cNvPr>
          <p:cNvCxnSpPr>
            <a:cxnSpLocks/>
          </p:cNvCxnSpPr>
          <p:nvPr/>
        </p:nvCxnSpPr>
        <p:spPr>
          <a:xfrm>
            <a:off x="6350045" y="1505243"/>
            <a:ext cx="2781429" cy="115992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Content Placeholder 2">
            <a:extLst>
              <a:ext uri="{FF2B5EF4-FFF2-40B4-BE49-F238E27FC236}">
                <a16:creationId xmlns:a16="http://schemas.microsoft.com/office/drawing/2014/main" id="{5074DF27-D94D-042C-BF66-C7CE3463A723}"/>
              </a:ext>
            </a:extLst>
          </p:cNvPr>
          <p:cNvSpPr txBox="1">
            <a:spLocks/>
          </p:cNvSpPr>
          <p:nvPr/>
        </p:nvSpPr>
        <p:spPr>
          <a:xfrm>
            <a:off x="169210" y="1359352"/>
            <a:ext cx="1201615" cy="6664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MAX</a:t>
            </a:r>
          </a:p>
        </p:txBody>
      </p:sp>
      <p:sp>
        <p:nvSpPr>
          <p:cNvPr id="66" name="Content Placeholder 2">
            <a:extLst>
              <a:ext uri="{FF2B5EF4-FFF2-40B4-BE49-F238E27FC236}">
                <a16:creationId xmlns:a16="http://schemas.microsoft.com/office/drawing/2014/main" id="{AE6AD1D3-0C3C-033F-BC5A-669F3F700BA3}"/>
              </a:ext>
            </a:extLst>
          </p:cNvPr>
          <p:cNvSpPr txBox="1">
            <a:spLocks/>
          </p:cNvSpPr>
          <p:nvPr/>
        </p:nvSpPr>
        <p:spPr>
          <a:xfrm>
            <a:off x="169210" y="2469110"/>
            <a:ext cx="1201615" cy="6664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MIN</a:t>
            </a:r>
          </a:p>
        </p:txBody>
      </p:sp>
      <p:sp>
        <p:nvSpPr>
          <p:cNvPr id="67" name="Content Placeholder 2">
            <a:extLst>
              <a:ext uri="{FF2B5EF4-FFF2-40B4-BE49-F238E27FC236}">
                <a16:creationId xmlns:a16="http://schemas.microsoft.com/office/drawing/2014/main" id="{DE35CC84-AB51-7A1E-D66C-4F00F3E54435}"/>
              </a:ext>
            </a:extLst>
          </p:cNvPr>
          <p:cNvSpPr txBox="1">
            <a:spLocks/>
          </p:cNvSpPr>
          <p:nvPr/>
        </p:nvSpPr>
        <p:spPr>
          <a:xfrm>
            <a:off x="169210" y="3622489"/>
            <a:ext cx="1201615" cy="6664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MAX</a:t>
            </a:r>
          </a:p>
        </p:txBody>
      </p:sp>
      <p:sp>
        <p:nvSpPr>
          <p:cNvPr id="69" name="Content Placeholder 2">
            <a:extLst>
              <a:ext uri="{FF2B5EF4-FFF2-40B4-BE49-F238E27FC236}">
                <a16:creationId xmlns:a16="http://schemas.microsoft.com/office/drawing/2014/main" id="{FA6CC5E7-3757-29CA-9F00-504CED22C7F8}"/>
              </a:ext>
            </a:extLst>
          </p:cNvPr>
          <p:cNvSpPr txBox="1">
            <a:spLocks/>
          </p:cNvSpPr>
          <p:nvPr/>
        </p:nvSpPr>
        <p:spPr>
          <a:xfrm>
            <a:off x="174031" y="4699325"/>
            <a:ext cx="1201615" cy="6664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MIN</a:t>
            </a:r>
          </a:p>
        </p:txBody>
      </p:sp>
    </p:spTree>
    <p:extLst>
      <p:ext uri="{BB962C8B-B14F-4D97-AF65-F5344CB8AC3E}">
        <p14:creationId xmlns:p14="http://schemas.microsoft.com/office/powerpoint/2010/main" val="31603259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19521-4C11-43FB-3324-F69217088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A92BE62-7966-A862-9821-AFB86206BA39}"/>
              </a:ext>
            </a:extLst>
          </p:cNvPr>
          <p:cNvCxnSpPr>
            <a:cxnSpLocks/>
          </p:cNvCxnSpPr>
          <p:nvPr/>
        </p:nvCxnSpPr>
        <p:spPr>
          <a:xfrm flipH="1">
            <a:off x="1102999" y="4975336"/>
            <a:ext cx="332869" cy="73155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3E3175B-4260-D194-6072-70288D5AFB4F}"/>
              </a:ext>
            </a:extLst>
          </p:cNvPr>
          <p:cNvCxnSpPr>
            <a:cxnSpLocks/>
          </p:cNvCxnSpPr>
          <p:nvPr/>
        </p:nvCxnSpPr>
        <p:spPr>
          <a:xfrm>
            <a:off x="1435868" y="4975336"/>
            <a:ext cx="334154" cy="73155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3FA9121-E724-4A10-4783-FADDE69DC0AF}"/>
              </a:ext>
            </a:extLst>
          </p:cNvPr>
          <p:cNvCxnSpPr>
            <a:cxnSpLocks/>
          </p:cNvCxnSpPr>
          <p:nvPr/>
        </p:nvCxnSpPr>
        <p:spPr>
          <a:xfrm flipH="1">
            <a:off x="2437044" y="4975335"/>
            <a:ext cx="360541" cy="731553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0C869D7-9BD2-320E-C2DB-B9B53FF9B9BA}"/>
              </a:ext>
            </a:extLst>
          </p:cNvPr>
          <p:cNvCxnSpPr>
            <a:cxnSpLocks/>
          </p:cNvCxnSpPr>
          <p:nvPr/>
        </p:nvCxnSpPr>
        <p:spPr>
          <a:xfrm>
            <a:off x="2797585" y="4975335"/>
            <a:ext cx="313410" cy="71862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8405E43-2CB4-751E-5B66-8C7839D34F48}"/>
              </a:ext>
            </a:extLst>
          </p:cNvPr>
          <p:cNvCxnSpPr>
            <a:cxnSpLocks/>
          </p:cNvCxnSpPr>
          <p:nvPr/>
        </p:nvCxnSpPr>
        <p:spPr>
          <a:xfrm flipH="1">
            <a:off x="1435868" y="3912101"/>
            <a:ext cx="680859" cy="106323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D743909-13CF-68B9-D0F9-E4A454A8C099}"/>
              </a:ext>
            </a:extLst>
          </p:cNvPr>
          <p:cNvCxnSpPr>
            <a:cxnSpLocks/>
          </p:cNvCxnSpPr>
          <p:nvPr/>
        </p:nvCxnSpPr>
        <p:spPr>
          <a:xfrm>
            <a:off x="2116727" y="3912101"/>
            <a:ext cx="680858" cy="106323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2F41AEE-6F8B-3C6C-9719-900EA07228B5}"/>
              </a:ext>
            </a:extLst>
          </p:cNvPr>
          <p:cNvSpPr txBox="1">
            <a:spLocks/>
          </p:cNvSpPr>
          <p:nvPr/>
        </p:nvSpPr>
        <p:spPr>
          <a:xfrm>
            <a:off x="910805" y="5693955"/>
            <a:ext cx="480151" cy="580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8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41F0C4A-0E6F-1E47-5A2E-3BE84A4A1EA3}"/>
              </a:ext>
            </a:extLst>
          </p:cNvPr>
          <p:cNvCxnSpPr>
            <a:cxnSpLocks/>
          </p:cNvCxnSpPr>
          <p:nvPr/>
        </p:nvCxnSpPr>
        <p:spPr>
          <a:xfrm flipH="1">
            <a:off x="3927765" y="4975336"/>
            <a:ext cx="332869" cy="73155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E39120B-66CB-2770-F02B-882926AD91ED}"/>
              </a:ext>
            </a:extLst>
          </p:cNvPr>
          <p:cNvCxnSpPr>
            <a:cxnSpLocks/>
          </p:cNvCxnSpPr>
          <p:nvPr/>
        </p:nvCxnSpPr>
        <p:spPr>
          <a:xfrm>
            <a:off x="4260634" y="4975336"/>
            <a:ext cx="334154" cy="73155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592F1CD-F694-35F6-01A2-3E7CDCA7B4C4}"/>
              </a:ext>
            </a:extLst>
          </p:cNvPr>
          <p:cNvCxnSpPr>
            <a:cxnSpLocks/>
          </p:cNvCxnSpPr>
          <p:nvPr/>
        </p:nvCxnSpPr>
        <p:spPr>
          <a:xfrm flipH="1">
            <a:off x="5261810" y="4975335"/>
            <a:ext cx="360541" cy="731553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718A236-73B3-0CE0-1D32-65C3D715D415}"/>
              </a:ext>
            </a:extLst>
          </p:cNvPr>
          <p:cNvCxnSpPr>
            <a:cxnSpLocks/>
          </p:cNvCxnSpPr>
          <p:nvPr/>
        </p:nvCxnSpPr>
        <p:spPr>
          <a:xfrm>
            <a:off x="5622351" y="4975335"/>
            <a:ext cx="313410" cy="71862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4D25D45-02CD-E9C8-9786-1548D09C9B3D}"/>
              </a:ext>
            </a:extLst>
          </p:cNvPr>
          <p:cNvCxnSpPr>
            <a:cxnSpLocks/>
          </p:cNvCxnSpPr>
          <p:nvPr/>
        </p:nvCxnSpPr>
        <p:spPr>
          <a:xfrm flipH="1">
            <a:off x="4260634" y="3912101"/>
            <a:ext cx="680859" cy="106323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82FB019-64B3-431C-9FB5-12792C7AE6D9}"/>
              </a:ext>
            </a:extLst>
          </p:cNvPr>
          <p:cNvCxnSpPr>
            <a:cxnSpLocks/>
          </p:cNvCxnSpPr>
          <p:nvPr/>
        </p:nvCxnSpPr>
        <p:spPr>
          <a:xfrm>
            <a:off x="4941493" y="3912101"/>
            <a:ext cx="680858" cy="106323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C958BFD-D948-DE41-5A5C-90E1CDDC4A37}"/>
              </a:ext>
            </a:extLst>
          </p:cNvPr>
          <p:cNvCxnSpPr>
            <a:cxnSpLocks/>
          </p:cNvCxnSpPr>
          <p:nvPr/>
        </p:nvCxnSpPr>
        <p:spPr>
          <a:xfrm flipH="1">
            <a:off x="6719567" y="4975336"/>
            <a:ext cx="332869" cy="73155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4888CD4-5C48-E20D-ADED-C68B965B0023}"/>
              </a:ext>
            </a:extLst>
          </p:cNvPr>
          <p:cNvCxnSpPr>
            <a:cxnSpLocks/>
          </p:cNvCxnSpPr>
          <p:nvPr/>
        </p:nvCxnSpPr>
        <p:spPr>
          <a:xfrm>
            <a:off x="7052436" y="4975336"/>
            <a:ext cx="334154" cy="73155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F5FA1AB-DC02-1D7E-789D-2C43209777EA}"/>
              </a:ext>
            </a:extLst>
          </p:cNvPr>
          <p:cNvCxnSpPr>
            <a:cxnSpLocks/>
          </p:cNvCxnSpPr>
          <p:nvPr/>
        </p:nvCxnSpPr>
        <p:spPr>
          <a:xfrm flipH="1">
            <a:off x="8053612" y="4975335"/>
            <a:ext cx="360541" cy="731553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598CC46-1384-33BC-898E-6C643D2CEBD7}"/>
              </a:ext>
            </a:extLst>
          </p:cNvPr>
          <p:cNvCxnSpPr>
            <a:cxnSpLocks/>
          </p:cNvCxnSpPr>
          <p:nvPr/>
        </p:nvCxnSpPr>
        <p:spPr>
          <a:xfrm>
            <a:off x="8414153" y="4975335"/>
            <a:ext cx="313410" cy="71862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07BD7F5-7B2B-176E-66A0-69805AD95692}"/>
              </a:ext>
            </a:extLst>
          </p:cNvPr>
          <p:cNvCxnSpPr>
            <a:cxnSpLocks/>
          </p:cNvCxnSpPr>
          <p:nvPr/>
        </p:nvCxnSpPr>
        <p:spPr>
          <a:xfrm flipH="1">
            <a:off x="7052436" y="3912101"/>
            <a:ext cx="680859" cy="106323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D39C7EE-D934-FB83-97B5-B2128F69198F}"/>
              </a:ext>
            </a:extLst>
          </p:cNvPr>
          <p:cNvCxnSpPr>
            <a:cxnSpLocks/>
          </p:cNvCxnSpPr>
          <p:nvPr/>
        </p:nvCxnSpPr>
        <p:spPr>
          <a:xfrm>
            <a:off x="7733295" y="3912101"/>
            <a:ext cx="680858" cy="106323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79A09678-5023-0334-C7F1-52E683410442}"/>
              </a:ext>
            </a:extLst>
          </p:cNvPr>
          <p:cNvCxnSpPr>
            <a:cxnSpLocks/>
          </p:cNvCxnSpPr>
          <p:nvPr/>
        </p:nvCxnSpPr>
        <p:spPr>
          <a:xfrm flipH="1">
            <a:off x="9592721" y="4975336"/>
            <a:ext cx="332869" cy="73155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BC209D06-4683-9C5B-94F8-ADC35923ECB6}"/>
              </a:ext>
            </a:extLst>
          </p:cNvPr>
          <p:cNvCxnSpPr>
            <a:cxnSpLocks/>
          </p:cNvCxnSpPr>
          <p:nvPr/>
        </p:nvCxnSpPr>
        <p:spPr>
          <a:xfrm>
            <a:off x="9925590" y="4975336"/>
            <a:ext cx="334154" cy="73155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5B8A74C6-5335-01F5-E6C4-AE400D4A7D8E}"/>
              </a:ext>
            </a:extLst>
          </p:cNvPr>
          <p:cNvCxnSpPr>
            <a:cxnSpLocks/>
          </p:cNvCxnSpPr>
          <p:nvPr/>
        </p:nvCxnSpPr>
        <p:spPr>
          <a:xfrm flipH="1">
            <a:off x="10926766" y="4975335"/>
            <a:ext cx="360541" cy="731553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79ED834-3FAE-B97A-9F94-A61C4E38BCE1}"/>
              </a:ext>
            </a:extLst>
          </p:cNvPr>
          <p:cNvCxnSpPr>
            <a:cxnSpLocks/>
          </p:cNvCxnSpPr>
          <p:nvPr/>
        </p:nvCxnSpPr>
        <p:spPr>
          <a:xfrm>
            <a:off x="11287307" y="4975335"/>
            <a:ext cx="313410" cy="71862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004E3BD0-A534-43D8-698B-1FCA5C776432}"/>
              </a:ext>
            </a:extLst>
          </p:cNvPr>
          <p:cNvCxnSpPr>
            <a:cxnSpLocks/>
          </p:cNvCxnSpPr>
          <p:nvPr/>
        </p:nvCxnSpPr>
        <p:spPr>
          <a:xfrm flipH="1">
            <a:off x="9925590" y="3912101"/>
            <a:ext cx="680859" cy="106323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4C3B7084-3FA6-4BF4-57BD-22D1BD7AB4DB}"/>
              </a:ext>
            </a:extLst>
          </p:cNvPr>
          <p:cNvCxnSpPr>
            <a:cxnSpLocks/>
          </p:cNvCxnSpPr>
          <p:nvPr/>
        </p:nvCxnSpPr>
        <p:spPr>
          <a:xfrm>
            <a:off x="10606449" y="3912101"/>
            <a:ext cx="680858" cy="106323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FD0CED8A-2F94-562B-A285-051D5000FFBA}"/>
              </a:ext>
            </a:extLst>
          </p:cNvPr>
          <p:cNvCxnSpPr>
            <a:cxnSpLocks/>
          </p:cNvCxnSpPr>
          <p:nvPr/>
        </p:nvCxnSpPr>
        <p:spPr>
          <a:xfrm flipH="1">
            <a:off x="2122731" y="2708672"/>
            <a:ext cx="1424081" cy="1203429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0077920E-3B84-9B8D-A28B-672A376E9E19}"/>
              </a:ext>
            </a:extLst>
          </p:cNvPr>
          <p:cNvCxnSpPr>
            <a:cxnSpLocks/>
          </p:cNvCxnSpPr>
          <p:nvPr/>
        </p:nvCxnSpPr>
        <p:spPr>
          <a:xfrm>
            <a:off x="3554707" y="2708672"/>
            <a:ext cx="1397159" cy="1203429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B0D14B72-4DB3-E3E1-44E8-CFD97665E724}"/>
              </a:ext>
            </a:extLst>
          </p:cNvPr>
          <p:cNvCxnSpPr>
            <a:cxnSpLocks/>
          </p:cNvCxnSpPr>
          <p:nvPr/>
        </p:nvCxnSpPr>
        <p:spPr>
          <a:xfrm flipH="1">
            <a:off x="7733295" y="2691563"/>
            <a:ext cx="1424081" cy="1203429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BB41F477-1255-FB51-E6B3-A5DBDEF02846}"/>
              </a:ext>
            </a:extLst>
          </p:cNvPr>
          <p:cNvCxnSpPr>
            <a:cxnSpLocks/>
          </p:cNvCxnSpPr>
          <p:nvPr/>
        </p:nvCxnSpPr>
        <p:spPr>
          <a:xfrm>
            <a:off x="9138349" y="2665167"/>
            <a:ext cx="1468100" cy="1229826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9C82D289-1BBB-E646-913B-156777AC2F4D}"/>
              </a:ext>
            </a:extLst>
          </p:cNvPr>
          <p:cNvCxnSpPr>
            <a:cxnSpLocks/>
          </p:cNvCxnSpPr>
          <p:nvPr/>
        </p:nvCxnSpPr>
        <p:spPr>
          <a:xfrm flipH="1">
            <a:off x="3554707" y="1505243"/>
            <a:ext cx="2795338" cy="1211985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CA2EA9AC-928D-0F01-8E55-FB37544E126B}"/>
              </a:ext>
            </a:extLst>
          </p:cNvPr>
          <p:cNvCxnSpPr>
            <a:cxnSpLocks/>
          </p:cNvCxnSpPr>
          <p:nvPr/>
        </p:nvCxnSpPr>
        <p:spPr>
          <a:xfrm>
            <a:off x="6350045" y="1505243"/>
            <a:ext cx="2781429" cy="115992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Content Placeholder 2">
            <a:extLst>
              <a:ext uri="{FF2B5EF4-FFF2-40B4-BE49-F238E27FC236}">
                <a16:creationId xmlns:a16="http://schemas.microsoft.com/office/drawing/2014/main" id="{5074DF27-D94D-042C-BF66-C7CE3463A723}"/>
              </a:ext>
            </a:extLst>
          </p:cNvPr>
          <p:cNvSpPr txBox="1">
            <a:spLocks/>
          </p:cNvSpPr>
          <p:nvPr/>
        </p:nvSpPr>
        <p:spPr>
          <a:xfrm>
            <a:off x="169210" y="1359352"/>
            <a:ext cx="1201615" cy="6664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MAX</a:t>
            </a:r>
          </a:p>
        </p:txBody>
      </p:sp>
      <p:sp>
        <p:nvSpPr>
          <p:cNvPr id="66" name="Content Placeholder 2">
            <a:extLst>
              <a:ext uri="{FF2B5EF4-FFF2-40B4-BE49-F238E27FC236}">
                <a16:creationId xmlns:a16="http://schemas.microsoft.com/office/drawing/2014/main" id="{AE6AD1D3-0C3C-033F-BC5A-669F3F700BA3}"/>
              </a:ext>
            </a:extLst>
          </p:cNvPr>
          <p:cNvSpPr txBox="1">
            <a:spLocks/>
          </p:cNvSpPr>
          <p:nvPr/>
        </p:nvSpPr>
        <p:spPr>
          <a:xfrm>
            <a:off x="169210" y="2469110"/>
            <a:ext cx="1201615" cy="6664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MIN</a:t>
            </a:r>
          </a:p>
        </p:txBody>
      </p:sp>
      <p:sp>
        <p:nvSpPr>
          <p:cNvPr id="67" name="Content Placeholder 2">
            <a:extLst>
              <a:ext uri="{FF2B5EF4-FFF2-40B4-BE49-F238E27FC236}">
                <a16:creationId xmlns:a16="http://schemas.microsoft.com/office/drawing/2014/main" id="{DE35CC84-AB51-7A1E-D66C-4F00F3E54435}"/>
              </a:ext>
            </a:extLst>
          </p:cNvPr>
          <p:cNvSpPr txBox="1">
            <a:spLocks/>
          </p:cNvSpPr>
          <p:nvPr/>
        </p:nvSpPr>
        <p:spPr>
          <a:xfrm>
            <a:off x="169210" y="3622489"/>
            <a:ext cx="1201615" cy="6664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MAX</a:t>
            </a:r>
          </a:p>
        </p:txBody>
      </p:sp>
      <p:sp>
        <p:nvSpPr>
          <p:cNvPr id="69" name="Content Placeholder 2">
            <a:extLst>
              <a:ext uri="{FF2B5EF4-FFF2-40B4-BE49-F238E27FC236}">
                <a16:creationId xmlns:a16="http://schemas.microsoft.com/office/drawing/2014/main" id="{FA6CC5E7-3757-29CA-9F00-504CED22C7F8}"/>
              </a:ext>
            </a:extLst>
          </p:cNvPr>
          <p:cNvSpPr txBox="1">
            <a:spLocks/>
          </p:cNvSpPr>
          <p:nvPr/>
        </p:nvSpPr>
        <p:spPr>
          <a:xfrm>
            <a:off x="174031" y="4699325"/>
            <a:ext cx="1201615" cy="6664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MIN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CC5EE20D-7E45-CEA9-3B26-0FD365428E5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29560" y="4771374"/>
                <a:ext cx="480151" cy="58023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10000"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≤8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CC5EE20D-7E45-CEA9-3B26-0FD365428E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9560" y="4771374"/>
                <a:ext cx="480151" cy="580236"/>
              </a:xfrm>
              <a:prstGeom prst="rect">
                <a:avLst/>
              </a:prstGeom>
              <a:blipFill>
                <a:blip r:embed="rId2"/>
                <a:stretch>
                  <a:fillRect r="-21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0340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19521-4C11-43FB-3324-F69217088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A92BE62-7966-A862-9821-AFB86206BA39}"/>
              </a:ext>
            </a:extLst>
          </p:cNvPr>
          <p:cNvCxnSpPr>
            <a:cxnSpLocks/>
          </p:cNvCxnSpPr>
          <p:nvPr/>
        </p:nvCxnSpPr>
        <p:spPr>
          <a:xfrm flipH="1">
            <a:off x="1102999" y="4975336"/>
            <a:ext cx="332869" cy="73155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3E3175B-4260-D194-6072-70288D5AFB4F}"/>
              </a:ext>
            </a:extLst>
          </p:cNvPr>
          <p:cNvCxnSpPr>
            <a:cxnSpLocks/>
          </p:cNvCxnSpPr>
          <p:nvPr/>
        </p:nvCxnSpPr>
        <p:spPr>
          <a:xfrm>
            <a:off x="1435868" y="4975336"/>
            <a:ext cx="334154" cy="73155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3FA9121-E724-4A10-4783-FADDE69DC0AF}"/>
              </a:ext>
            </a:extLst>
          </p:cNvPr>
          <p:cNvCxnSpPr>
            <a:cxnSpLocks/>
          </p:cNvCxnSpPr>
          <p:nvPr/>
        </p:nvCxnSpPr>
        <p:spPr>
          <a:xfrm flipH="1">
            <a:off x="2437044" y="4975335"/>
            <a:ext cx="360541" cy="731553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0C869D7-9BD2-320E-C2DB-B9B53FF9B9BA}"/>
              </a:ext>
            </a:extLst>
          </p:cNvPr>
          <p:cNvCxnSpPr>
            <a:cxnSpLocks/>
          </p:cNvCxnSpPr>
          <p:nvPr/>
        </p:nvCxnSpPr>
        <p:spPr>
          <a:xfrm>
            <a:off x="2797585" y="4975335"/>
            <a:ext cx="313410" cy="71862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8405E43-2CB4-751E-5B66-8C7839D34F48}"/>
              </a:ext>
            </a:extLst>
          </p:cNvPr>
          <p:cNvCxnSpPr>
            <a:cxnSpLocks/>
          </p:cNvCxnSpPr>
          <p:nvPr/>
        </p:nvCxnSpPr>
        <p:spPr>
          <a:xfrm flipH="1">
            <a:off x="1435868" y="3912101"/>
            <a:ext cx="680859" cy="106323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D743909-13CF-68B9-D0F9-E4A454A8C099}"/>
              </a:ext>
            </a:extLst>
          </p:cNvPr>
          <p:cNvCxnSpPr>
            <a:cxnSpLocks/>
          </p:cNvCxnSpPr>
          <p:nvPr/>
        </p:nvCxnSpPr>
        <p:spPr>
          <a:xfrm>
            <a:off x="2116727" y="3912101"/>
            <a:ext cx="680858" cy="106323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2F41AEE-6F8B-3C6C-9719-900EA07228B5}"/>
              </a:ext>
            </a:extLst>
          </p:cNvPr>
          <p:cNvSpPr txBox="1">
            <a:spLocks/>
          </p:cNvSpPr>
          <p:nvPr/>
        </p:nvSpPr>
        <p:spPr>
          <a:xfrm>
            <a:off x="910805" y="5693955"/>
            <a:ext cx="480151" cy="580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8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41F0C4A-0E6F-1E47-5A2E-3BE84A4A1EA3}"/>
              </a:ext>
            </a:extLst>
          </p:cNvPr>
          <p:cNvCxnSpPr>
            <a:cxnSpLocks/>
          </p:cNvCxnSpPr>
          <p:nvPr/>
        </p:nvCxnSpPr>
        <p:spPr>
          <a:xfrm flipH="1">
            <a:off x="3927765" y="4975336"/>
            <a:ext cx="332869" cy="73155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E39120B-66CB-2770-F02B-882926AD91ED}"/>
              </a:ext>
            </a:extLst>
          </p:cNvPr>
          <p:cNvCxnSpPr>
            <a:cxnSpLocks/>
          </p:cNvCxnSpPr>
          <p:nvPr/>
        </p:nvCxnSpPr>
        <p:spPr>
          <a:xfrm>
            <a:off x="4260634" y="4975336"/>
            <a:ext cx="334154" cy="73155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592F1CD-F694-35F6-01A2-3E7CDCA7B4C4}"/>
              </a:ext>
            </a:extLst>
          </p:cNvPr>
          <p:cNvCxnSpPr>
            <a:cxnSpLocks/>
          </p:cNvCxnSpPr>
          <p:nvPr/>
        </p:nvCxnSpPr>
        <p:spPr>
          <a:xfrm flipH="1">
            <a:off x="5261810" y="4975335"/>
            <a:ext cx="360541" cy="731553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718A236-73B3-0CE0-1D32-65C3D715D415}"/>
              </a:ext>
            </a:extLst>
          </p:cNvPr>
          <p:cNvCxnSpPr>
            <a:cxnSpLocks/>
          </p:cNvCxnSpPr>
          <p:nvPr/>
        </p:nvCxnSpPr>
        <p:spPr>
          <a:xfrm>
            <a:off x="5622351" y="4975335"/>
            <a:ext cx="313410" cy="71862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4D25D45-02CD-E9C8-9786-1548D09C9B3D}"/>
              </a:ext>
            </a:extLst>
          </p:cNvPr>
          <p:cNvCxnSpPr>
            <a:cxnSpLocks/>
          </p:cNvCxnSpPr>
          <p:nvPr/>
        </p:nvCxnSpPr>
        <p:spPr>
          <a:xfrm flipH="1">
            <a:off x="4260634" y="3912101"/>
            <a:ext cx="680859" cy="106323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82FB019-64B3-431C-9FB5-12792C7AE6D9}"/>
              </a:ext>
            </a:extLst>
          </p:cNvPr>
          <p:cNvCxnSpPr>
            <a:cxnSpLocks/>
          </p:cNvCxnSpPr>
          <p:nvPr/>
        </p:nvCxnSpPr>
        <p:spPr>
          <a:xfrm>
            <a:off x="4941493" y="3912101"/>
            <a:ext cx="680858" cy="106323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C958BFD-D948-DE41-5A5C-90E1CDDC4A37}"/>
              </a:ext>
            </a:extLst>
          </p:cNvPr>
          <p:cNvCxnSpPr>
            <a:cxnSpLocks/>
          </p:cNvCxnSpPr>
          <p:nvPr/>
        </p:nvCxnSpPr>
        <p:spPr>
          <a:xfrm flipH="1">
            <a:off x="6719567" y="4975336"/>
            <a:ext cx="332869" cy="73155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4888CD4-5C48-E20D-ADED-C68B965B0023}"/>
              </a:ext>
            </a:extLst>
          </p:cNvPr>
          <p:cNvCxnSpPr>
            <a:cxnSpLocks/>
          </p:cNvCxnSpPr>
          <p:nvPr/>
        </p:nvCxnSpPr>
        <p:spPr>
          <a:xfrm>
            <a:off x="7052436" y="4975336"/>
            <a:ext cx="334154" cy="73155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F5FA1AB-DC02-1D7E-789D-2C43209777EA}"/>
              </a:ext>
            </a:extLst>
          </p:cNvPr>
          <p:cNvCxnSpPr>
            <a:cxnSpLocks/>
          </p:cNvCxnSpPr>
          <p:nvPr/>
        </p:nvCxnSpPr>
        <p:spPr>
          <a:xfrm flipH="1">
            <a:off x="8053612" y="4975335"/>
            <a:ext cx="360541" cy="731553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598CC46-1384-33BC-898E-6C643D2CEBD7}"/>
              </a:ext>
            </a:extLst>
          </p:cNvPr>
          <p:cNvCxnSpPr>
            <a:cxnSpLocks/>
          </p:cNvCxnSpPr>
          <p:nvPr/>
        </p:nvCxnSpPr>
        <p:spPr>
          <a:xfrm>
            <a:off x="8414153" y="4975335"/>
            <a:ext cx="313410" cy="71862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07BD7F5-7B2B-176E-66A0-69805AD95692}"/>
              </a:ext>
            </a:extLst>
          </p:cNvPr>
          <p:cNvCxnSpPr>
            <a:cxnSpLocks/>
          </p:cNvCxnSpPr>
          <p:nvPr/>
        </p:nvCxnSpPr>
        <p:spPr>
          <a:xfrm flipH="1">
            <a:off x="7052436" y="3912101"/>
            <a:ext cx="680859" cy="106323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D39C7EE-D934-FB83-97B5-B2128F69198F}"/>
              </a:ext>
            </a:extLst>
          </p:cNvPr>
          <p:cNvCxnSpPr>
            <a:cxnSpLocks/>
          </p:cNvCxnSpPr>
          <p:nvPr/>
        </p:nvCxnSpPr>
        <p:spPr>
          <a:xfrm>
            <a:off x="7733295" y="3912101"/>
            <a:ext cx="680858" cy="106323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79A09678-5023-0334-C7F1-52E683410442}"/>
              </a:ext>
            </a:extLst>
          </p:cNvPr>
          <p:cNvCxnSpPr>
            <a:cxnSpLocks/>
          </p:cNvCxnSpPr>
          <p:nvPr/>
        </p:nvCxnSpPr>
        <p:spPr>
          <a:xfrm flipH="1">
            <a:off x="9592721" y="4975336"/>
            <a:ext cx="332869" cy="73155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BC209D06-4683-9C5B-94F8-ADC35923ECB6}"/>
              </a:ext>
            </a:extLst>
          </p:cNvPr>
          <p:cNvCxnSpPr>
            <a:cxnSpLocks/>
          </p:cNvCxnSpPr>
          <p:nvPr/>
        </p:nvCxnSpPr>
        <p:spPr>
          <a:xfrm>
            <a:off x="9925590" y="4975336"/>
            <a:ext cx="334154" cy="73155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5B8A74C6-5335-01F5-E6C4-AE400D4A7D8E}"/>
              </a:ext>
            </a:extLst>
          </p:cNvPr>
          <p:cNvCxnSpPr>
            <a:cxnSpLocks/>
          </p:cNvCxnSpPr>
          <p:nvPr/>
        </p:nvCxnSpPr>
        <p:spPr>
          <a:xfrm flipH="1">
            <a:off x="10926766" y="4975335"/>
            <a:ext cx="360541" cy="731553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79ED834-3FAE-B97A-9F94-A61C4E38BCE1}"/>
              </a:ext>
            </a:extLst>
          </p:cNvPr>
          <p:cNvCxnSpPr>
            <a:cxnSpLocks/>
          </p:cNvCxnSpPr>
          <p:nvPr/>
        </p:nvCxnSpPr>
        <p:spPr>
          <a:xfrm>
            <a:off x="11287307" y="4975335"/>
            <a:ext cx="313410" cy="71862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004E3BD0-A534-43D8-698B-1FCA5C776432}"/>
              </a:ext>
            </a:extLst>
          </p:cNvPr>
          <p:cNvCxnSpPr>
            <a:cxnSpLocks/>
          </p:cNvCxnSpPr>
          <p:nvPr/>
        </p:nvCxnSpPr>
        <p:spPr>
          <a:xfrm flipH="1">
            <a:off x="9925590" y="3912101"/>
            <a:ext cx="680859" cy="106323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4C3B7084-3FA6-4BF4-57BD-22D1BD7AB4DB}"/>
              </a:ext>
            </a:extLst>
          </p:cNvPr>
          <p:cNvCxnSpPr>
            <a:cxnSpLocks/>
          </p:cNvCxnSpPr>
          <p:nvPr/>
        </p:nvCxnSpPr>
        <p:spPr>
          <a:xfrm>
            <a:off x="10606449" y="3912101"/>
            <a:ext cx="680858" cy="106323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FD0CED8A-2F94-562B-A285-051D5000FFBA}"/>
              </a:ext>
            </a:extLst>
          </p:cNvPr>
          <p:cNvCxnSpPr>
            <a:cxnSpLocks/>
          </p:cNvCxnSpPr>
          <p:nvPr/>
        </p:nvCxnSpPr>
        <p:spPr>
          <a:xfrm flipH="1">
            <a:off x="2122731" y="2708672"/>
            <a:ext cx="1424081" cy="1203429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0077920E-3B84-9B8D-A28B-672A376E9E19}"/>
              </a:ext>
            </a:extLst>
          </p:cNvPr>
          <p:cNvCxnSpPr>
            <a:cxnSpLocks/>
          </p:cNvCxnSpPr>
          <p:nvPr/>
        </p:nvCxnSpPr>
        <p:spPr>
          <a:xfrm>
            <a:off x="3554707" y="2708672"/>
            <a:ext cx="1397159" cy="1203429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B0D14B72-4DB3-E3E1-44E8-CFD97665E724}"/>
              </a:ext>
            </a:extLst>
          </p:cNvPr>
          <p:cNvCxnSpPr>
            <a:cxnSpLocks/>
          </p:cNvCxnSpPr>
          <p:nvPr/>
        </p:nvCxnSpPr>
        <p:spPr>
          <a:xfrm flipH="1">
            <a:off x="7733295" y="2691563"/>
            <a:ext cx="1424081" cy="1203429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BB41F477-1255-FB51-E6B3-A5DBDEF02846}"/>
              </a:ext>
            </a:extLst>
          </p:cNvPr>
          <p:cNvCxnSpPr>
            <a:cxnSpLocks/>
          </p:cNvCxnSpPr>
          <p:nvPr/>
        </p:nvCxnSpPr>
        <p:spPr>
          <a:xfrm>
            <a:off x="9138349" y="2665167"/>
            <a:ext cx="1468100" cy="1229826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9C82D289-1BBB-E646-913B-156777AC2F4D}"/>
              </a:ext>
            </a:extLst>
          </p:cNvPr>
          <p:cNvCxnSpPr>
            <a:cxnSpLocks/>
          </p:cNvCxnSpPr>
          <p:nvPr/>
        </p:nvCxnSpPr>
        <p:spPr>
          <a:xfrm flipH="1">
            <a:off x="3554707" y="1505243"/>
            <a:ext cx="2795338" cy="1211985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CA2EA9AC-928D-0F01-8E55-FB37544E126B}"/>
              </a:ext>
            </a:extLst>
          </p:cNvPr>
          <p:cNvCxnSpPr>
            <a:cxnSpLocks/>
          </p:cNvCxnSpPr>
          <p:nvPr/>
        </p:nvCxnSpPr>
        <p:spPr>
          <a:xfrm>
            <a:off x="6350045" y="1505243"/>
            <a:ext cx="2781429" cy="115992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Content Placeholder 2">
            <a:extLst>
              <a:ext uri="{FF2B5EF4-FFF2-40B4-BE49-F238E27FC236}">
                <a16:creationId xmlns:a16="http://schemas.microsoft.com/office/drawing/2014/main" id="{5074DF27-D94D-042C-BF66-C7CE3463A723}"/>
              </a:ext>
            </a:extLst>
          </p:cNvPr>
          <p:cNvSpPr txBox="1">
            <a:spLocks/>
          </p:cNvSpPr>
          <p:nvPr/>
        </p:nvSpPr>
        <p:spPr>
          <a:xfrm>
            <a:off x="169210" y="1359352"/>
            <a:ext cx="1201615" cy="6664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MAX</a:t>
            </a:r>
          </a:p>
        </p:txBody>
      </p:sp>
      <p:sp>
        <p:nvSpPr>
          <p:cNvPr id="66" name="Content Placeholder 2">
            <a:extLst>
              <a:ext uri="{FF2B5EF4-FFF2-40B4-BE49-F238E27FC236}">
                <a16:creationId xmlns:a16="http://schemas.microsoft.com/office/drawing/2014/main" id="{AE6AD1D3-0C3C-033F-BC5A-669F3F700BA3}"/>
              </a:ext>
            </a:extLst>
          </p:cNvPr>
          <p:cNvSpPr txBox="1">
            <a:spLocks/>
          </p:cNvSpPr>
          <p:nvPr/>
        </p:nvSpPr>
        <p:spPr>
          <a:xfrm>
            <a:off x="169210" y="2469110"/>
            <a:ext cx="1201615" cy="6664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MIN</a:t>
            </a:r>
          </a:p>
        </p:txBody>
      </p:sp>
      <p:sp>
        <p:nvSpPr>
          <p:cNvPr id="67" name="Content Placeholder 2">
            <a:extLst>
              <a:ext uri="{FF2B5EF4-FFF2-40B4-BE49-F238E27FC236}">
                <a16:creationId xmlns:a16="http://schemas.microsoft.com/office/drawing/2014/main" id="{DE35CC84-AB51-7A1E-D66C-4F00F3E54435}"/>
              </a:ext>
            </a:extLst>
          </p:cNvPr>
          <p:cNvSpPr txBox="1">
            <a:spLocks/>
          </p:cNvSpPr>
          <p:nvPr/>
        </p:nvSpPr>
        <p:spPr>
          <a:xfrm>
            <a:off x="169210" y="3622489"/>
            <a:ext cx="1201615" cy="6664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MAX</a:t>
            </a:r>
          </a:p>
        </p:txBody>
      </p:sp>
      <p:sp>
        <p:nvSpPr>
          <p:cNvPr id="69" name="Content Placeholder 2">
            <a:extLst>
              <a:ext uri="{FF2B5EF4-FFF2-40B4-BE49-F238E27FC236}">
                <a16:creationId xmlns:a16="http://schemas.microsoft.com/office/drawing/2014/main" id="{FA6CC5E7-3757-29CA-9F00-504CED22C7F8}"/>
              </a:ext>
            </a:extLst>
          </p:cNvPr>
          <p:cNvSpPr txBox="1">
            <a:spLocks/>
          </p:cNvSpPr>
          <p:nvPr/>
        </p:nvSpPr>
        <p:spPr>
          <a:xfrm>
            <a:off x="174031" y="4699325"/>
            <a:ext cx="1201615" cy="6664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MIN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CC5EE20D-7E45-CEA9-3B26-0FD365428E5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29560" y="4771374"/>
                <a:ext cx="480151" cy="58023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10000"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≤8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CC5EE20D-7E45-CEA9-3B26-0FD365428E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9560" y="4771374"/>
                <a:ext cx="480151" cy="580236"/>
              </a:xfrm>
              <a:prstGeom prst="rect">
                <a:avLst/>
              </a:prstGeom>
              <a:blipFill>
                <a:blip r:embed="rId2"/>
                <a:stretch>
                  <a:fillRect r="-21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7ABE1C-9A35-5828-ECB0-68666160BA36}"/>
              </a:ext>
            </a:extLst>
          </p:cNvPr>
          <p:cNvSpPr txBox="1">
            <a:spLocks/>
          </p:cNvSpPr>
          <p:nvPr/>
        </p:nvSpPr>
        <p:spPr>
          <a:xfrm>
            <a:off x="1643483" y="5693955"/>
            <a:ext cx="480151" cy="580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27649085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19521-4C11-43FB-3324-F69217088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A92BE62-7966-A862-9821-AFB86206BA39}"/>
              </a:ext>
            </a:extLst>
          </p:cNvPr>
          <p:cNvCxnSpPr>
            <a:cxnSpLocks/>
          </p:cNvCxnSpPr>
          <p:nvPr/>
        </p:nvCxnSpPr>
        <p:spPr>
          <a:xfrm flipH="1">
            <a:off x="1102999" y="4975336"/>
            <a:ext cx="332869" cy="73155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3E3175B-4260-D194-6072-70288D5AFB4F}"/>
              </a:ext>
            </a:extLst>
          </p:cNvPr>
          <p:cNvCxnSpPr>
            <a:cxnSpLocks/>
          </p:cNvCxnSpPr>
          <p:nvPr/>
        </p:nvCxnSpPr>
        <p:spPr>
          <a:xfrm>
            <a:off x="1435868" y="4975336"/>
            <a:ext cx="334154" cy="73155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3FA9121-E724-4A10-4783-FADDE69DC0AF}"/>
              </a:ext>
            </a:extLst>
          </p:cNvPr>
          <p:cNvCxnSpPr>
            <a:cxnSpLocks/>
          </p:cNvCxnSpPr>
          <p:nvPr/>
        </p:nvCxnSpPr>
        <p:spPr>
          <a:xfrm flipH="1">
            <a:off x="2437044" y="4975335"/>
            <a:ext cx="360541" cy="731553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0C869D7-9BD2-320E-C2DB-B9B53FF9B9BA}"/>
              </a:ext>
            </a:extLst>
          </p:cNvPr>
          <p:cNvCxnSpPr>
            <a:cxnSpLocks/>
          </p:cNvCxnSpPr>
          <p:nvPr/>
        </p:nvCxnSpPr>
        <p:spPr>
          <a:xfrm>
            <a:off x="2797585" y="4975335"/>
            <a:ext cx="313410" cy="71862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8405E43-2CB4-751E-5B66-8C7839D34F48}"/>
              </a:ext>
            </a:extLst>
          </p:cNvPr>
          <p:cNvCxnSpPr>
            <a:cxnSpLocks/>
          </p:cNvCxnSpPr>
          <p:nvPr/>
        </p:nvCxnSpPr>
        <p:spPr>
          <a:xfrm flipH="1">
            <a:off x="1435868" y="3912101"/>
            <a:ext cx="680859" cy="106323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D743909-13CF-68B9-D0F9-E4A454A8C099}"/>
              </a:ext>
            </a:extLst>
          </p:cNvPr>
          <p:cNvCxnSpPr>
            <a:cxnSpLocks/>
          </p:cNvCxnSpPr>
          <p:nvPr/>
        </p:nvCxnSpPr>
        <p:spPr>
          <a:xfrm>
            <a:off x="2116727" y="3912101"/>
            <a:ext cx="680858" cy="106323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2F41AEE-6F8B-3C6C-9719-900EA07228B5}"/>
              </a:ext>
            </a:extLst>
          </p:cNvPr>
          <p:cNvSpPr txBox="1">
            <a:spLocks/>
          </p:cNvSpPr>
          <p:nvPr/>
        </p:nvSpPr>
        <p:spPr>
          <a:xfrm>
            <a:off x="910805" y="5693955"/>
            <a:ext cx="480151" cy="580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8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41F0C4A-0E6F-1E47-5A2E-3BE84A4A1EA3}"/>
              </a:ext>
            </a:extLst>
          </p:cNvPr>
          <p:cNvCxnSpPr>
            <a:cxnSpLocks/>
          </p:cNvCxnSpPr>
          <p:nvPr/>
        </p:nvCxnSpPr>
        <p:spPr>
          <a:xfrm flipH="1">
            <a:off x="3927765" y="4975336"/>
            <a:ext cx="332869" cy="73155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E39120B-66CB-2770-F02B-882926AD91ED}"/>
              </a:ext>
            </a:extLst>
          </p:cNvPr>
          <p:cNvCxnSpPr>
            <a:cxnSpLocks/>
          </p:cNvCxnSpPr>
          <p:nvPr/>
        </p:nvCxnSpPr>
        <p:spPr>
          <a:xfrm>
            <a:off x="4260634" y="4975336"/>
            <a:ext cx="334154" cy="73155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592F1CD-F694-35F6-01A2-3E7CDCA7B4C4}"/>
              </a:ext>
            </a:extLst>
          </p:cNvPr>
          <p:cNvCxnSpPr>
            <a:cxnSpLocks/>
          </p:cNvCxnSpPr>
          <p:nvPr/>
        </p:nvCxnSpPr>
        <p:spPr>
          <a:xfrm flipH="1">
            <a:off x="5261810" y="4975335"/>
            <a:ext cx="360541" cy="731553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718A236-73B3-0CE0-1D32-65C3D715D415}"/>
              </a:ext>
            </a:extLst>
          </p:cNvPr>
          <p:cNvCxnSpPr>
            <a:cxnSpLocks/>
          </p:cNvCxnSpPr>
          <p:nvPr/>
        </p:nvCxnSpPr>
        <p:spPr>
          <a:xfrm>
            <a:off x="5622351" y="4975335"/>
            <a:ext cx="313410" cy="71862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4D25D45-02CD-E9C8-9786-1548D09C9B3D}"/>
              </a:ext>
            </a:extLst>
          </p:cNvPr>
          <p:cNvCxnSpPr>
            <a:cxnSpLocks/>
          </p:cNvCxnSpPr>
          <p:nvPr/>
        </p:nvCxnSpPr>
        <p:spPr>
          <a:xfrm flipH="1">
            <a:off x="4260634" y="3912101"/>
            <a:ext cx="680859" cy="106323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82FB019-64B3-431C-9FB5-12792C7AE6D9}"/>
              </a:ext>
            </a:extLst>
          </p:cNvPr>
          <p:cNvCxnSpPr>
            <a:cxnSpLocks/>
          </p:cNvCxnSpPr>
          <p:nvPr/>
        </p:nvCxnSpPr>
        <p:spPr>
          <a:xfrm>
            <a:off x="4941493" y="3912101"/>
            <a:ext cx="680858" cy="106323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C958BFD-D948-DE41-5A5C-90E1CDDC4A37}"/>
              </a:ext>
            </a:extLst>
          </p:cNvPr>
          <p:cNvCxnSpPr>
            <a:cxnSpLocks/>
          </p:cNvCxnSpPr>
          <p:nvPr/>
        </p:nvCxnSpPr>
        <p:spPr>
          <a:xfrm flipH="1">
            <a:off x="6719567" y="4975336"/>
            <a:ext cx="332869" cy="73155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4888CD4-5C48-E20D-ADED-C68B965B0023}"/>
              </a:ext>
            </a:extLst>
          </p:cNvPr>
          <p:cNvCxnSpPr>
            <a:cxnSpLocks/>
          </p:cNvCxnSpPr>
          <p:nvPr/>
        </p:nvCxnSpPr>
        <p:spPr>
          <a:xfrm>
            <a:off x="7052436" y="4975336"/>
            <a:ext cx="334154" cy="73155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F5FA1AB-DC02-1D7E-789D-2C43209777EA}"/>
              </a:ext>
            </a:extLst>
          </p:cNvPr>
          <p:cNvCxnSpPr>
            <a:cxnSpLocks/>
          </p:cNvCxnSpPr>
          <p:nvPr/>
        </p:nvCxnSpPr>
        <p:spPr>
          <a:xfrm flipH="1">
            <a:off x="8053612" y="4975335"/>
            <a:ext cx="360541" cy="731553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598CC46-1384-33BC-898E-6C643D2CEBD7}"/>
              </a:ext>
            </a:extLst>
          </p:cNvPr>
          <p:cNvCxnSpPr>
            <a:cxnSpLocks/>
          </p:cNvCxnSpPr>
          <p:nvPr/>
        </p:nvCxnSpPr>
        <p:spPr>
          <a:xfrm>
            <a:off x="8414153" y="4975335"/>
            <a:ext cx="313410" cy="71862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07BD7F5-7B2B-176E-66A0-69805AD95692}"/>
              </a:ext>
            </a:extLst>
          </p:cNvPr>
          <p:cNvCxnSpPr>
            <a:cxnSpLocks/>
          </p:cNvCxnSpPr>
          <p:nvPr/>
        </p:nvCxnSpPr>
        <p:spPr>
          <a:xfrm flipH="1">
            <a:off x="7052436" y="3912101"/>
            <a:ext cx="680859" cy="106323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D39C7EE-D934-FB83-97B5-B2128F69198F}"/>
              </a:ext>
            </a:extLst>
          </p:cNvPr>
          <p:cNvCxnSpPr>
            <a:cxnSpLocks/>
          </p:cNvCxnSpPr>
          <p:nvPr/>
        </p:nvCxnSpPr>
        <p:spPr>
          <a:xfrm>
            <a:off x="7733295" y="3912101"/>
            <a:ext cx="680858" cy="106323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79A09678-5023-0334-C7F1-52E683410442}"/>
              </a:ext>
            </a:extLst>
          </p:cNvPr>
          <p:cNvCxnSpPr>
            <a:cxnSpLocks/>
          </p:cNvCxnSpPr>
          <p:nvPr/>
        </p:nvCxnSpPr>
        <p:spPr>
          <a:xfrm flipH="1">
            <a:off x="9592721" y="4975336"/>
            <a:ext cx="332869" cy="73155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BC209D06-4683-9C5B-94F8-ADC35923ECB6}"/>
              </a:ext>
            </a:extLst>
          </p:cNvPr>
          <p:cNvCxnSpPr>
            <a:cxnSpLocks/>
          </p:cNvCxnSpPr>
          <p:nvPr/>
        </p:nvCxnSpPr>
        <p:spPr>
          <a:xfrm>
            <a:off x="9925590" y="4975336"/>
            <a:ext cx="334154" cy="73155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5B8A74C6-5335-01F5-E6C4-AE400D4A7D8E}"/>
              </a:ext>
            </a:extLst>
          </p:cNvPr>
          <p:cNvCxnSpPr>
            <a:cxnSpLocks/>
          </p:cNvCxnSpPr>
          <p:nvPr/>
        </p:nvCxnSpPr>
        <p:spPr>
          <a:xfrm flipH="1">
            <a:off x="10926766" y="4975335"/>
            <a:ext cx="360541" cy="731553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79ED834-3FAE-B97A-9F94-A61C4E38BCE1}"/>
              </a:ext>
            </a:extLst>
          </p:cNvPr>
          <p:cNvCxnSpPr>
            <a:cxnSpLocks/>
          </p:cNvCxnSpPr>
          <p:nvPr/>
        </p:nvCxnSpPr>
        <p:spPr>
          <a:xfrm>
            <a:off x="11287307" y="4975335"/>
            <a:ext cx="313410" cy="71862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004E3BD0-A534-43D8-698B-1FCA5C776432}"/>
              </a:ext>
            </a:extLst>
          </p:cNvPr>
          <p:cNvCxnSpPr>
            <a:cxnSpLocks/>
          </p:cNvCxnSpPr>
          <p:nvPr/>
        </p:nvCxnSpPr>
        <p:spPr>
          <a:xfrm flipH="1">
            <a:off x="9925590" y="3912101"/>
            <a:ext cx="680859" cy="106323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4C3B7084-3FA6-4BF4-57BD-22D1BD7AB4DB}"/>
              </a:ext>
            </a:extLst>
          </p:cNvPr>
          <p:cNvCxnSpPr>
            <a:cxnSpLocks/>
          </p:cNvCxnSpPr>
          <p:nvPr/>
        </p:nvCxnSpPr>
        <p:spPr>
          <a:xfrm>
            <a:off x="10606449" y="3912101"/>
            <a:ext cx="680858" cy="106323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FD0CED8A-2F94-562B-A285-051D5000FFBA}"/>
              </a:ext>
            </a:extLst>
          </p:cNvPr>
          <p:cNvCxnSpPr>
            <a:cxnSpLocks/>
          </p:cNvCxnSpPr>
          <p:nvPr/>
        </p:nvCxnSpPr>
        <p:spPr>
          <a:xfrm flipH="1">
            <a:off x="2122731" y="2708672"/>
            <a:ext cx="1424081" cy="1203429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0077920E-3B84-9B8D-A28B-672A376E9E19}"/>
              </a:ext>
            </a:extLst>
          </p:cNvPr>
          <p:cNvCxnSpPr>
            <a:cxnSpLocks/>
          </p:cNvCxnSpPr>
          <p:nvPr/>
        </p:nvCxnSpPr>
        <p:spPr>
          <a:xfrm>
            <a:off x="3554707" y="2708672"/>
            <a:ext cx="1397159" cy="1203429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B0D14B72-4DB3-E3E1-44E8-CFD97665E724}"/>
              </a:ext>
            </a:extLst>
          </p:cNvPr>
          <p:cNvCxnSpPr>
            <a:cxnSpLocks/>
          </p:cNvCxnSpPr>
          <p:nvPr/>
        </p:nvCxnSpPr>
        <p:spPr>
          <a:xfrm flipH="1">
            <a:off x="7733295" y="2691563"/>
            <a:ext cx="1424081" cy="1203429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BB41F477-1255-FB51-E6B3-A5DBDEF02846}"/>
              </a:ext>
            </a:extLst>
          </p:cNvPr>
          <p:cNvCxnSpPr>
            <a:cxnSpLocks/>
          </p:cNvCxnSpPr>
          <p:nvPr/>
        </p:nvCxnSpPr>
        <p:spPr>
          <a:xfrm>
            <a:off x="9138349" y="2665167"/>
            <a:ext cx="1468100" cy="1229826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9C82D289-1BBB-E646-913B-156777AC2F4D}"/>
              </a:ext>
            </a:extLst>
          </p:cNvPr>
          <p:cNvCxnSpPr>
            <a:cxnSpLocks/>
          </p:cNvCxnSpPr>
          <p:nvPr/>
        </p:nvCxnSpPr>
        <p:spPr>
          <a:xfrm flipH="1">
            <a:off x="3554707" y="1505243"/>
            <a:ext cx="2795338" cy="1211985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CA2EA9AC-928D-0F01-8E55-FB37544E126B}"/>
              </a:ext>
            </a:extLst>
          </p:cNvPr>
          <p:cNvCxnSpPr>
            <a:cxnSpLocks/>
          </p:cNvCxnSpPr>
          <p:nvPr/>
        </p:nvCxnSpPr>
        <p:spPr>
          <a:xfrm>
            <a:off x="6350045" y="1505243"/>
            <a:ext cx="2781429" cy="115992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Content Placeholder 2">
            <a:extLst>
              <a:ext uri="{FF2B5EF4-FFF2-40B4-BE49-F238E27FC236}">
                <a16:creationId xmlns:a16="http://schemas.microsoft.com/office/drawing/2014/main" id="{5074DF27-D94D-042C-BF66-C7CE3463A723}"/>
              </a:ext>
            </a:extLst>
          </p:cNvPr>
          <p:cNvSpPr txBox="1">
            <a:spLocks/>
          </p:cNvSpPr>
          <p:nvPr/>
        </p:nvSpPr>
        <p:spPr>
          <a:xfrm>
            <a:off x="169210" y="1359352"/>
            <a:ext cx="1201615" cy="6664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MAX</a:t>
            </a:r>
          </a:p>
        </p:txBody>
      </p:sp>
      <p:sp>
        <p:nvSpPr>
          <p:cNvPr id="66" name="Content Placeholder 2">
            <a:extLst>
              <a:ext uri="{FF2B5EF4-FFF2-40B4-BE49-F238E27FC236}">
                <a16:creationId xmlns:a16="http://schemas.microsoft.com/office/drawing/2014/main" id="{AE6AD1D3-0C3C-033F-BC5A-669F3F700BA3}"/>
              </a:ext>
            </a:extLst>
          </p:cNvPr>
          <p:cNvSpPr txBox="1">
            <a:spLocks/>
          </p:cNvSpPr>
          <p:nvPr/>
        </p:nvSpPr>
        <p:spPr>
          <a:xfrm>
            <a:off x="169210" y="2469110"/>
            <a:ext cx="1201615" cy="6664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MIN</a:t>
            </a:r>
          </a:p>
        </p:txBody>
      </p:sp>
      <p:sp>
        <p:nvSpPr>
          <p:cNvPr id="67" name="Content Placeholder 2">
            <a:extLst>
              <a:ext uri="{FF2B5EF4-FFF2-40B4-BE49-F238E27FC236}">
                <a16:creationId xmlns:a16="http://schemas.microsoft.com/office/drawing/2014/main" id="{DE35CC84-AB51-7A1E-D66C-4F00F3E54435}"/>
              </a:ext>
            </a:extLst>
          </p:cNvPr>
          <p:cNvSpPr txBox="1">
            <a:spLocks/>
          </p:cNvSpPr>
          <p:nvPr/>
        </p:nvSpPr>
        <p:spPr>
          <a:xfrm>
            <a:off x="169210" y="3622489"/>
            <a:ext cx="1201615" cy="6664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MAX</a:t>
            </a:r>
          </a:p>
        </p:txBody>
      </p:sp>
      <p:sp>
        <p:nvSpPr>
          <p:cNvPr id="69" name="Content Placeholder 2">
            <a:extLst>
              <a:ext uri="{FF2B5EF4-FFF2-40B4-BE49-F238E27FC236}">
                <a16:creationId xmlns:a16="http://schemas.microsoft.com/office/drawing/2014/main" id="{FA6CC5E7-3757-29CA-9F00-504CED22C7F8}"/>
              </a:ext>
            </a:extLst>
          </p:cNvPr>
          <p:cNvSpPr txBox="1">
            <a:spLocks/>
          </p:cNvSpPr>
          <p:nvPr/>
        </p:nvSpPr>
        <p:spPr>
          <a:xfrm>
            <a:off x="174031" y="4699325"/>
            <a:ext cx="1201615" cy="6664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MIN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CC5EE20D-7E45-CEA9-3B26-0FD365428E5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29560" y="4771374"/>
                <a:ext cx="480151" cy="58023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10000"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=7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CC5EE20D-7E45-CEA9-3B26-0FD365428E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9560" y="4771374"/>
                <a:ext cx="480151" cy="580236"/>
              </a:xfrm>
              <a:prstGeom prst="rect">
                <a:avLst/>
              </a:prstGeom>
              <a:blipFill>
                <a:blip r:embed="rId2"/>
                <a:stretch>
                  <a:fillRect r="-21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79D247-DA01-3495-3815-2164BB395678}"/>
              </a:ext>
            </a:extLst>
          </p:cNvPr>
          <p:cNvSpPr txBox="1">
            <a:spLocks/>
          </p:cNvSpPr>
          <p:nvPr/>
        </p:nvSpPr>
        <p:spPr>
          <a:xfrm>
            <a:off x="1643483" y="5693955"/>
            <a:ext cx="480151" cy="580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7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D556BBD5-AA50-C1A5-3BDB-06DD146BE5B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36676" y="3708719"/>
                <a:ext cx="480151" cy="58023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10000"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≥7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D556BBD5-AA50-C1A5-3BDB-06DD146BE5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6676" y="3708719"/>
                <a:ext cx="480151" cy="580236"/>
              </a:xfrm>
              <a:prstGeom prst="rect">
                <a:avLst/>
              </a:prstGeom>
              <a:blipFill>
                <a:blip r:embed="rId3"/>
                <a:stretch>
                  <a:fillRect r="-21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63473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19521-4C11-43FB-3324-F69217088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A92BE62-7966-A862-9821-AFB86206BA39}"/>
              </a:ext>
            </a:extLst>
          </p:cNvPr>
          <p:cNvCxnSpPr>
            <a:cxnSpLocks/>
          </p:cNvCxnSpPr>
          <p:nvPr/>
        </p:nvCxnSpPr>
        <p:spPr>
          <a:xfrm flipH="1">
            <a:off x="1102999" y="4975336"/>
            <a:ext cx="332869" cy="73155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3E3175B-4260-D194-6072-70288D5AFB4F}"/>
              </a:ext>
            </a:extLst>
          </p:cNvPr>
          <p:cNvCxnSpPr>
            <a:cxnSpLocks/>
          </p:cNvCxnSpPr>
          <p:nvPr/>
        </p:nvCxnSpPr>
        <p:spPr>
          <a:xfrm>
            <a:off x="1435868" y="4975336"/>
            <a:ext cx="334154" cy="73155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3FA9121-E724-4A10-4783-FADDE69DC0AF}"/>
              </a:ext>
            </a:extLst>
          </p:cNvPr>
          <p:cNvCxnSpPr>
            <a:cxnSpLocks/>
          </p:cNvCxnSpPr>
          <p:nvPr/>
        </p:nvCxnSpPr>
        <p:spPr>
          <a:xfrm flipH="1">
            <a:off x="2437044" y="4975335"/>
            <a:ext cx="360541" cy="731553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0C869D7-9BD2-320E-C2DB-B9B53FF9B9BA}"/>
              </a:ext>
            </a:extLst>
          </p:cNvPr>
          <p:cNvCxnSpPr>
            <a:cxnSpLocks/>
          </p:cNvCxnSpPr>
          <p:nvPr/>
        </p:nvCxnSpPr>
        <p:spPr>
          <a:xfrm>
            <a:off x="2797585" y="4975335"/>
            <a:ext cx="313410" cy="71862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8405E43-2CB4-751E-5B66-8C7839D34F48}"/>
              </a:ext>
            </a:extLst>
          </p:cNvPr>
          <p:cNvCxnSpPr>
            <a:cxnSpLocks/>
          </p:cNvCxnSpPr>
          <p:nvPr/>
        </p:nvCxnSpPr>
        <p:spPr>
          <a:xfrm flipH="1">
            <a:off x="1435868" y="3912101"/>
            <a:ext cx="680859" cy="106323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D743909-13CF-68B9-D0F9-E4A454A8C099}"/>
              </a:ext>
            </a:extLst>
          </p:cNvPr>
          <p:cNvCxnSpPr>
            <a:cxnSpLocks/>
          </p:cNvCxnSpPr>
          <p:nvPr/>
        </p:nvCxnSpPr>
        <p:spPr>
          <a:xfrm>
            <a:off x="2116727" y="3912101"/>
            <a:ext cx="680858" cy="106323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2F41AEE-6F8B-3C6C-9719-900EA07228B5}"/>
              </a:ext>
            </a:extLst>
          </p:cNvPr>
          <p:cNvSpPr txBox="1">
            <a:spLocks/>
          </p:cNvSpPr>
          <p:nvPr/>
        </p:nvSpPr>
        <p:spPr>
          <a:xfrm>
            <a:off x="910805" y="5693955"/>
            <a:ext cx="480151" cy="580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8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41F0C4A-0E6F-1E47-5A2E-3BE84A4A1EA3}"/>
              </a:ext>
            </a:extLst>
          </p:cNvPr>
          <p:cNvCxnSpPr>
            <a:cxnSpLocks/>
          </p:cNvCxnSpPr>
          <p:nvPr/>
        </p:nvCxnSpPr>
        <p:spPr>
          <a:xfrm flipH="1">
            <a:off x="3927765" y="4975336"/>
            <a:ext cx="332869" cy="73155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E39120B-66CB-2770-F02B-882926AD91ED}"/>
              </a:ext>
            </a:extLst>
          </p:cNvPr>
          <p:cNvCxnSpPr>
            <a:cxnSpLocks/>
          </p:cNvCxnSpPr>
          <p:nvPr/>
        </p:nvCxnSpPr>
        <p:spPr>
          <a:xfrm>
            <a:off x="4260634" y="4975336"/>
            <a:ext cx="334154" cy="73155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592F1CD-F694-35F6-01A2-3E7CDCA7B4C4}"/>
              </a:ext>
            </a:extLst>
          </p:cNvPr>
          <p:cNvCxnSpPr>
            <a:cxnSpLocks/>
          </p:cNvCxnSpPr>
          <p:nvPr/>
        </p:nvCxnSpPr>
        <p:spPr>
          <a:xfrm flipH="1">
            <a:off x="5261810" y="4975335"/>
            <a:ext cx="360541" cy="731553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718A236-73B3-0CE0-1D32-65C3D715D415}"/>
              </a:ext>
            </a:extLst>
          </p:cNvPr>
          <p:cNvCxnSpPr>
            <a:cxnSpLocks/>
          </p:cNvCxnSpPr>
          <p:nvPr/>
        </p:nvCxnSpPr>
        <p:spPr>
          <a:xfrm>
            <a:off x="5622351" y="4975335"/>
            <a:ext cx="313410" cy="71862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4D25D45-02CD-E9C8-9786-1548D09C9B3D}"/>
              </a:ext>
            </a:extLst>
          </p:cNvPr>
          <p:cNvCxnSpPr>
            <a:cxnSpLocks/>
          </p:cNvCxnSpPr>
          <p:nvPr/>
        </p:nvCxnSpPr>
        <p:spPr>
          <a:xfrm flipH="1">
            <a:off x="4260634" y="3912101"/>
            <a:ext cx="680859" cy="106323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82FB019-64B3-431C-9FB5-12792C7AE6D9}"/>
              </a:ext>
            </a:extLst>
          </p:cNvPr>
          <p:cNvCxnSpPr>
            <a:cxnSpLocks/>
          </p:cNvCxnSpPr>
          <p:nvPr/>
        </p:nvCxnSpPr>
        <p:spPr>
          <a:xfrm>
            <a:off x="4941493" y="3912101"/>
            <a:ext cx="680858" cy="106323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C958BFD-D948-DE41-5A5C-90E1CDDC4A37}"/>
              </a:ext>
            </a:extLst>
          </p:cNvPr>
          <p:cNvCxnSpPr>
            <a:cxnSpLocks/>
          </p:cNvCxnSpPr>
          <p:nvPr/>
        </p:nvCxnSpPr>
        <p:spPr>
          <a:xfrm flipH="1">
            <a:off x="6719567" y="4975336"/>
            <a:ext cx="332869" cy="73155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4888CD4-5C48-E20D-ADED-C68B965B0023}"/>
              </a:ext>
            </a:extLst>
          </p:cNvPr>
          <p:cNvCxnSpPr>
            <a:cxnSpLocks/>
          </p:cNvCxnSpPr>
          <p:nvPr/>
        </p:nvCxnSpPr>
        <p:spPr>
          <a:xfrm>
            <a:off x="7052436" y="4975336"/>
            <a:ext cx="334154" cy="73155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F5FA1AB-DC02-1D7E-789D-2C43209777EA}"/>
              </a:ext>
            </a:extLst>
          </p:cNvPr>
          <p:cNvCxnSpPr>
            <a:cxnSpLocks/>
          </p:cNvCxnSpPr>
          <p:nvPr/>
        </p:nvCxnSpPr>
        <p:spPr>
          <a:xfrm flipH="1">
            <a:off x="8053612" y="4975335"/>
            <a:ext cx="360541" cy="731553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598CC46-1384-33BC-898E-6C643D2CEBD7}"/>
              </a:ext>
            </a:extLst>
          </p:cNvPr>
          <p:cNvCxnSpPr>
            <a:cxnSpLocks/>
          </p:cNvCxnSpPr>
          <p:nvPr/>
        </p:nvCxnSpPr>
        <p:spPr>
          <a:xfrm>
            <a:off x="8414153" y="4975335"/>
            <a:ext cx="313410" cy="71862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07BD7F5-7B2B-176E-66A0-69805AD95692}"/>
              </a:ext>
            </a:extLst>
          </p:cNvPr>
          <p:cNvCxnSpPr>
            <a:cxnSpLocks/>
          </p:cNvCxnSpPr>
          <p:nvPr/>
        </p:nvCxnSpPr>
        <p:spPr>
          <a:xfrm flipH="1">
            <a:off x="7052436" y="3912101"/>
            <a:ext cx="680859" cy="106323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D39C7EE-D934-FB83-97B5-B2128F69198F}"/>
              </a:ext>
            </a:extLst>
          </p:cNvPr>
          <p:cNvCxnSpPr>
            <a:cxnSpLocks/>
          </p:cNvCxnSpPr>
          <p:nvPr/>
        </p:nvCxnSpPr>
        <p:spPr>
          <a:xfrm>
            <a:off x="7733295" y="3912101"/>
            <a:ext cx="680858" cy="106323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79A09678-5023-0334-C7F1-52E683410442}"/>
              </a:ext>
            </a:extLst>
          </p:cNvPr>
          <p:cNvCxnSpPr>
            <a:cxnSpLocks/>
          </p:cNvCxnSpPr>
          <p:nvPr/>
        </p:nvCxnSpPr>
        <p:spPr>
          <a:xfrm flipH="1">
            <a:off x="9592721" y="4975336"/>
            <a:ext cx="332869" cy="73155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BC209D06-4683-9C5B-94F8-ADC35923ECB6}"/>
              </a:ext>
            </a:extLst>
          </p:cNvPr>
          <p:cNvCxnSpPr>
            <a:cxnSpLocks/>
          </p:cNvCxnSpPr>
          <p:nvPr/>
        </p:nvCxnSpPr>
        <p:spPr>
          <a:xfrm>
            <a:off x="9925590" y="4975336"/>
            <a:ext cx="334154" cy="73155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5B8A74C6-5335-01F5-E6C4-AE400D4A7D8E}"/>
              </a:ext>
            </a:extLst>
          </p:cNvPr>
          <p:cNvCxnSpPr>
            <a:cxnSpLocks/>
          </p:cNvCxnSpPr>
          <p:nvPr/>
        </p:nvCxnSpPr>
        <p:spPr>
          <a:xfrm flipH="1">
            <a:off x="10926766" y="4975335"/>
            <a:ext cx="360541" cy="731553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79ED834-3FAE-B97A-9F94-A61C4E38BCE1}"/>
              </a:ext>
            </a:extLst>
          </p:cNvPr>
          <p:cNvCxnSpPr>
            <a:cxnSpLocks/>
          </p:cNvCxnSpPr>
          <p:nvPr/>
        </p:nvCxnSpPr>
        <p:spPr>
          <a:xfrm>
            <a:off x="11287307" y="4975335"/>
            <a:ext cx="313410" cy="71862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004E3BD0-A534-43D8-698B-1FCA5C776432}"/>
              </a:ext>
            </a:extLst>
          </p:cNvPr>
          <p:cNvCxnSpPr>
            <a:cxnSpLocks/>
          </p:cNvCxnSpPr>
          <p:nvPr/>
        </p:nvCxnSpPr>
        <p:spPr>
          <a:xfrm flipH="1">
            <a:off x="9925590" y="3912101"/>
            <a:ext cx="680859" cy="106323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4C3B7084-3FA6-4BF4-57BD-22D1BD7AB4DB}"/>
              </a:ext>
            </a:extLst>
          </p:cNvPr>
          <p:cNvCxnSpPr>
            <a:cxnSpLocks/>
          </p:cNvCxnSpPr>
          <p:nvPr/>
        </p:nvCxnSpPr>
        <p:spPr>
          <a:xfrm>
            <a:off x="10606449" y="3912101"/>
            <a:ext cx="680858" cy="106323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FD0CED8A-2F94-562B-A285-051D5000FFBA}"/>
              </a:ext>
            </a:extLst>
          </p:cNvPr>
          <p:cNvCxnSpPr>
            <a:cxnSpLocks/>
          </p:cNvCxnSpPr>
          <p:nvPr/>
        </p:nvCxnSpPr>
        <p:spPr>
          <a:xfrm flipH="1">
            <a:off x="2122731" y="2708672"/>
            <a:ext cx="1424081" cy="1203429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0077920E-3B84-9B8D-A28B-672A376E9E19}"/>
              </a:ext>
            </a:extLst>
          </p:cNvPr>
          <p:cNvCxnSpPr>
            <a:cxnSpLocks/>
          </p:cNvCxnSpPr>
          <p:nvPr/>
        </p:nvCxnSpPr>
        <p:spPr>
          <a:xfrm>
            <a:off x="3554707" y="2708672"/>
            <a:ext cx="1397159" cy="1203429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B0D14B72-4DB3-E3E1-44E8-CFD97665E724}"/>
              </a:ext>
            </a:extLst>
          </p:cNvPr>
          <p:cNvCxnSpPr>
            <a:cxnSpLocks/>
          </p:cNvCxnSpPr>
          <p:nvPr/>
        </p:nvCxnSpPr>
        <p:spPr>
          <a:xfrm flipH="1">
            <a:off x="7733295" y="2691563"/>
            <a:ext cx="1424081" cy="1203429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BB41F477-1255-FB51-E6B3-A5DBDEF02846}"/>
              </a:ext>
            </a:extLst>
          </p:cNvPr>
          <p:cNvCxnSpPr>
            <a:cxnSpLocks/>
          </p:cNvCxnSpPr>
          <p:nvPr/>
        </p:nvCxnSpPr>
        <p:spPr>
          <a:xfrm>
            <a:off x="9138349" y="2665167"/>
            <a:ext cx="1468100" cy="1229826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9C82D289-1BBB-E646-913B-156777AC2F4D}"/>
              </a:ext>
            </a:extLst>
          </p:cNvPr>
          <p:cNvCxnSpPr>
            <a:cxnSpLocks/>
          </p:cNvCxnSpPr>
          <p:nvPr/>
        </p:nvCxnSpPr>
        <p:spPr>
          <a:xfrm flipH="1">
            <a:off x="3554707" y="1505243"/>
            <a:ext cx="2795338" cy="1211985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CA2EA9AC-928D-0F01-8E55-FB37544E126B}"/>
              </a:ext>
            </a:extLst>
          </p:cNvPr>
          <p:cNvCxnSpPr>
            <a:cxnSpLocks/>
          </p:cNvCxnSpPr>
          <p:nvPr/>
        </p:nvCxnSpPr>
        <p:spPr>
          <a:xfrm>
            <a:off x="6350045" y="1505243"/>
            <a:ext cx="2781429" cy="115992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Content Placeholder 2">
            <a:extLst>
              <a:ext uri="{FF2B5EF4-FFF2-40B4-BE49-F238E27FC236}">
                <a16:creationId xmlns:a16="http://schemas.microsoft.com/office/drawing/2014/main" id="{5074DF27-D94D-042C-BF66-C7CE3463A723}"/>
              </a:ext>
            </a:extLst>
          </p:cNvPr>
          <p:cNvSpPr txBox="1">
            <a:spLocks/>
          </p:cNvSpPr>
          <p:nvPr/>
        </p:nvSpPr>
        <p:spPr>
          <a:xfrm>
            <a:off x="169210" y="1359352"/>
            <a:ext cx="1201615" cy="6664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MAX</a:t>
            </a:r>
          </a:p>
        </p:txBody>
      </p:sp>
      <p:sp>
        <p:nvSpPr>
          <p:cNvPr id="66" name="Content Placeholder 2">
            <a:extLst>
              <a:ext uri="{FF2B5EF4-FFF2-40B4-BE49-F238E27FC236}">
                <a16:creationId xmlns:a16="http://schemas.microsoft.com/office/drawing/2014/main" id="{AE6AD1D3-0C3C-033F-BC5A-669F3F700BA3}"/>
              </a:ext>
            </a:extLst>
          </p:cNvPr>
          <p:cNvSpPr txBox="1">
            <a:spLocks/>
          </p:cNvSpPr>
          <p:nvPr/>
        </p:nvSpPr>
        <p:spPr>
          <a:xfrm>
            <a:off x="169210" y="2469110"/>
            <a:ext cx="1201615" cy="6664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MIN</a:t>
            </a:r>
          </a:p>
        </p:txBody>
      </p:sp>
      <p:sp>
        <p:nvSpPr>
          <p:cNvPr id="67" name="Content Placeholder 2">
            <a:extLst>
              <a:ext uri="{FF2B5EF4-FFF2-40B4-BE49-F238E27FC236}">
                <a16:creationId xmlns:a16="http://schemas.microsoft.com/office/drawing/2014/main" id="{DE35CC84-AB51-7A1E-D66C-4F00F3E54435}"/>
              </a:ext>
            </a:extLst>
          </p:cNvPr>
          <p:cNvSpPr txBox="1">
            <a:spLocks/>
          </p:cNvSpPr>
          <p:nvPr/>
        </p:nvSpPr>
        <p:spPr>
          <a:xfrm>
            <a:off x="169210" y="3622489"/>
            <a:ext cx="1201615" cy="6664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MAX</a:t>
            </a:r>
          </a:p>
        </p:txBody>
      </p:sp>
      <p:sp>
        <p:nvSpPr>
          <p:cNvPr id="69" name="Content Placeholder 2">
            <a:extLst>
              <a:ext uri="{FF2B5EF4-FFF2-40B4-BE49-F238E27FC236}">
                <a16:creationId xmlns:a16="http://schemas.microsoft.com/office/drawing/2014/main" id="{FA6CC5E7-3757-29CA-9F00-504CED22C7F8}"/>
              </a:ext>
            </a:extLst>
          </p:cNvPr>
          <p:cNvSpPr txBox="1">
            <a:spLocks/>
          </p:cNvSpPr>
          <p:nvPr/>
        </p:nvSpPr>
        <p:spPr>
          <a:xfrm>
            <a:off x="174031" y="4699325"/>
            <a:ext cx="1201615" cy="6664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MIN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CC5EE20D-7E45-CEA9-3B26-0FD365428E5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29560" y="4771374"/>
                <a:ext cx="480151" cy="58023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10000"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=7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CC5EE20D-7E45-CEA9-3B26-0FD365428E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9560" y="4771374"/>
                <a:ext cx="480151" cy="580236"/>
              </a:xfrm>
              <a:prstGeom prst="rect">
                <a:avLst/>
              </a:prstGeom>
              <a:blipFill>
                <a:blip r:embed="rId2"/>
                <a:stretch>
                  <a:fillRect r="-21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79D247-DA01-3495-3815-2164BB395678}"/>
              </a:ext>
            </a:extLst>
          </p:cNvPr>
          <p:cNvSpPr txBox="1">
            <a:spLocks/>
          </p:cNvSpPr>
          <p:nvPr/>
        </p:nvSpPr>
        <p:spPr>
          <a:xfrm>
            <a:off x="1643483" y="5693955"/>
            <a:ext cx="480151" cy="580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7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D556BBD5-AA50-C1A5-3BDB-06DD146BE5B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36676" y="3708719"/>
                <a:ext cx="480151" cy="58023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10000"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≥7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D556BBD5-AA50-C1A5-3BDB-06DD146BE5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6676" y="3708719"/>
                <a:ext cx="480151" cy="580236"/>
              </a:xfrm>
              <a:prstGeom prst="rect">
                <a:avLst/>
              </a:prstGeom>
              <a:blipFill>
                <a:blip r:embed="rId3"/>
                <a:stretch>
                  <a:fillRect r="-21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0F59B1E1-95B2-D869-A8A2-665A5140548E}"/>
              </a:ext>
            </a:extLst>
          </p:cNvPr>
          <p:cNvSpPr txBox="1">
            <a:spLocks/>
          </p:cNvSpPr>
          <p:nvPr/>
        </p:nvSpPr>
        <p:spPr>
          <a:xfrm>
            <a:off x="2272827" y="5693955"/>
            <a:ext cx="480151" cy="580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F6005D2B-1E13-B693-FBB5-6AD2E3C362B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505826" y="4771374"/>
                <a:ext cx="480151" cy="58023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10000"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≤3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F6005D2B-1E13-B693-FBB5-6AD2E3C362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5826" y="4771374"/>
                <a:ext cx="480151" cy="580236"/>
              </a:xfrm>
              <a:prstGeom prst="rect">
                <a:avLst/>
              </a:prstGeom>
              <a:blipFill>
                <a:blip r:embed="rId4"/>
                <a:stretch>
                  <a:fillRect r="-21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EB752A0-445D-C274-3DE8-C1E991480F6F}"/>
              </a:ext>
            </a:extLst>
          </p:cNvPr>
          <p:cNvCxnSpPr>
            <a:cxnSpLocks/>
          </p:cNvCxnSpPr>
          <p:nvPr/>
        </p:nvCxnSpPr>
        <p:spPr>
          <a:xfrm flipH="1">
            <a:off x="2116727" y="4288955"/>
            <a:ext cx="754799" cy="482419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7314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19521-4C11-43FB-3324-F69217088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A92BE62-7966-A862-9821-AFB86206BA39}"/>
              </a:ext>
            </a:extLst>
          </p:cNvPr>
          <p:cNvCxnSpPr>
            <a:cxnSpLocks/>
          </p:cNvCxnSpPr>
          <p:nvPr/>
        </p:nvCxnSpPr>
        <p:spPr>
          <a:xfrm flipH="1">
            <a:off x="1102999" y="4975336"/>
            <a:ext cx="332869" cy="73155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3E3175B-4260-D194-6072-70288D5AFB4F}"/>
              </a:ext>
            </a:extLst>
          </p:cNvPr>
          <p:cNvCxnSpPr>
            <a:cxnSpLocks/>
          </p:cNvCxnSpPr>
          <p:nvPr/>
        </p:nvCxnSpPr>
        <p:spPr>
          <a:xfrm>
            <a:off x="1435868" y="4975336"/>
            <a:ext cx="334154" cy="73155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3FA9121-E724-4A10-4783-FADDE69DC0AF}"/>
              </a:ext>
            </a:extLst>
          </p:cNvPr>
          <p:cNvCxnSpPr>
            <a:cxnSpLocks/>
          </p:cNvCxnSpPr>
          <p:nvPr/>
        </p:nvCxnSpPr>
        <p:spPr>
          <a:xfrm flipH="1">
            <a:off x="2437044" y="4975335"/>
            <a:ext cx="360541" cy="731553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0C869D7-9BD2-320E-C2DB-B9B53FF9B9BA}"/>
              </a:ext>
            </a:extLst>
          </p:cNvPr>
          <p:cNvCxnSpPr>
            <a:cxnSpLocks/>
          </p:cNvCxnSpPr>
          <p:nvPr/>
        </p:nvCxnSpPr>
        <p:spPr>
          <a:xfrm>
            <a:off x="2797585" y="4975335"/>
            <a:ext cx="313410" cy="71862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8405E43-2CB4-751E-5B66-8C7839D34F48}"/>
              </a:ext>
            </a:extLst>
          </p:cNvPr>
          <p:cNvCxnSpPr>
            <a:cxnSpLocks/>
          </p:cNvCxnSpPr>
          <p:nvPr/>
        </p:nvCxnSpPr>
        <p:spPr>
          <a:xfrm flipH="1">
            <a:off x="1435868" y="3912101"/>
            <a:ext cx="680859" cy="106323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D743909-13CF-68B9-D0F9-E4A454A8C099}"/>
              </a:ext>
            </a:extLst>
          </p:cNvPr>
          <p:cNvCxnSpPr>
            <a:cxnSpLocks/>
          </p:cNvCxnSpPr>
          <p:nvPr/>
        </p:nvCxnSpPr>
        <p:spPr>
          <a:xfrm>
            <a:off x="2116727" y="3912101"/>
            <a:ext cx="680858" cy="106323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2F41AEE-6F8B-3C6C-9719-900EA07228B5}"/>
              </a:ext>
            </a:extLst>
          </p:cNvPr>
          <p:cNvSpPr txBox="1">
            <a:spLocks/>
          </p:cNvSpPr>
          <p:nvPr/>
        </p:nvSpPr>
        <p:spPr>
          <a:xfrm>
            <a:off x="910805" y="5693955"/>
            <a:ext cx="480151" cy="580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8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41F0C4A-0E6F-1E47-5A2E-3BE84A4A1EA3}"/>
              </a:ext>
            </a:extLst>
          </p:cNvPr>
          <p:cNvCxnSpPr>
            <a:cxnSpLocks/>
          </p:cNvCxnSpPr>
          <p:nvPr/>
        </p:nvCxnSpPr>
        <p:spPr>
          <a:xfrm flipH="1">
            <a:off x="3927765" y="4975336"/>
            <a:ext cx="332869" cy="73155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E39120B-66CB-2770-F02B-882926AD91ED}"/>
              </a:ext>
            </a:extLst>
          </p:cNvPr>
          <p:cNvCxnSpPr>
            <a:cxnSpLocks/>
          </p:cNvCxnSpPr>
          <p:nvPr/>
        </p:nvCxnSpPr>
        <p:spPr>
          <a:xfrm>
            <a:off x="4260634" y="4975336"/>
            <a:ext cx="334154" cy="73155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592F1CD-F694-35F6-01A2-3E7CDCA7B4C4}"/>
              </a:ext>
            </a:extLst>
          </p:cNvPr>
          <p:cNvCxnSpPr>
            <a:cxnSpLocks/>
          </p:cNvCxnSpPr>
          <p:nvPr/>
        </p:nvCxnSpPr>
        <p:spPr>
          <a:xfrm flipH="1">
            <a:off x="5261810" y="4975335"/>
            <a:ext cx="360541" cy="731553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718A236-73B3-0CE0-1D32-65C3D715D415}"/>
              </a:ext>
            </a:extLst>
          </p:cNvPr>
          <p:cNvCxnSpPr>
            <a:cxnSpLocks/>
          </p:cNvCxnSpPr>
          <p:nvPr/>
        </p:nvCxnSpPr>
        <p:spPr>
          <a:xfrm>
            <a:off x="5622351" y="4975335"/>
            <a:ext cx="313410" cy="71862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4D25D45-02CD-E9C8-9786-1548D09C9B3D}"/>
              </a:ext>
            </a:extLst>
          </p:cNvPr>
          <p:cNvCxnSpPr>
            <a:cxnSpLocks/>
          </p:cNvCxnSpPr>
          <p:nvPr/>
        </p:nvCxnSpPr>
        <p:spPr>
          <a:xfrm flipH="1">
            <a:off x="4260634" y="3912101"/>
            <a:ext cx="680859" cy="106323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82FB019-64B3-431C-9FB5-12792C7AE6D9}"/>
              </a:ext>
            </a:extLst>
          </p:cNvPr>
          <p:cNvCxnSpPr>
            <a:cxnSpLocks/>
          </p:cNvCxnSpPr>
          <p:nvPr/>
        </p:nvCxnSpPr>
        <p:spPr>
          <a:xfrm>
            <a:off x="4941493" y="3912101"/>
            <a:ext cx="680858" cy="106323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C958BFD-D948-DE41-5A5C-90E1CDDC4A37}"/>
              </a:ext>
            </a:extLst>
          </p:cNvPr>
          <p:cNvCxnSpPr>
            <a:cxnSpLocks/>
          </p:cNvCxnSpPr>
          <p:nvPr/>
        </p:nvCxnSpPr>
        <p:spPr>
          <a:xfrm flipH="1">
            <a:off x="6719567" y="4975336"/>
            <a:ext cx="332869" cy="73155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4888CD4-5C48-E20D-ADED-C68B965B0023}"/>
              </a:ext>
            </a:extLst>
          </p:cNvPr>
          <p:cNvCxnSpPr>
            <a:cxnSpLocks/>
          </p:cNvCxnSpPr>
          <p:nvPr/>
        </p:nvCxnSpPr>
        <p:spPr>
          <a:xfrm>
            <a:off x="7052436" y="4975336"/>
            <a:ext cx="334154" cy="73155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F5FA1AB-DC02-1D7E-789D-2C43209777EA}"/>
              </a:ext>
            </a:extLst>
          </p:cNvPr>
          <p:cNvCxnSpPr>
            <a:cxnSpLocks/>
          </p:cNvCxnSpPr>
          <p:nvPr/>
        </p:nvCxnSpPr>
        <p:spPr>
          <a:xfrm flipH="1">
            <a:off x="8053612" y="4975335"/>
            <a:ext cx="360541" cy="731553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598CC46-1384-33BC-898E-6C643D2CEBD7}"/>
              </a:ext>
            </a:extLst>
          </p:cNvPr>
          <p:cNvCxnSpPr>
            <a:cxnSpLocks/>
          </p:cNvCxnSpPr>
          <p:nvPr/>
        </p:nvCxnSpPr>
        <p:spPr>
          <a:xfrm>
            <a:off x="8414153" y="4975335"/>
            <a:ext cx="313410" cy="71862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07BD7F5-7B2B-176E-66A0-69805AD95692}"/>
              </a:ext>
            </a:extLst>
          </p:cNvPr>
          <p:cNvCxnSpPr>
            <a:cxnSpLocks/>
          </p:cNvCxnSpPr>
          <p:nvPr/>
        </p:nvCxnSpPr>
        <p:spPr>
          <a:xfrm flipH="1">
            <a:off x="7052436" y="3912101"/>
            <a:ext cx="680859" cy="106323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D39C7EE-D934-FB83-97B5-B2128F69198F}"/>
              </a:ext>
            </a:extLst>
          </p:cNvPr>
          <p:cNvCxnSpPr>
            <a:cxnSpLocks/>
          </p:cNvCxnSpPr>
          <p:nvPr/>
        </p:nvCxnSpPr>
        <p:spPr>
          <a:xfrm>
            <a:off x="7733295" y="3912101"/>
            <a:ext cx="680858" cy="106323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79A09678-5023-0334-C7F1-52E683410442}"/>
              </a:ext>
            </a:extLst>
          </p:cNvPr>
          <p:cNvCxnSpPr>
            <a:cxnSpLocks/>
          </p:cNvCxnSpPr>
          <p:nvPr/>
        </p:nvCxnSpPr>
        <p:spPr>
          <a:xfrm flipH="1">
            <a:off x="9592721" y="4975336"/>
            <a:ext cx="332869" cy="73155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BC209D06-4683-9C5B-94F8-ADC35923ECB6}"/>
              </a:ext>
            </a:extLst>
          </p:cNvPr>
          <p:cNvCxnSpPr>
            <a:cxnSpLocks/>
          </p:cNvCxnSpPr>
          <p:nvPr/>
        </p:nvCxnSpPr>
        <p:spPr>
          <a:xfrm>
            <a:off x="9925590" y="4975336"/>
            <a:ext cx="334154" cy="73155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5B8A74C6-5335-01F5-E6C4-AE400D4A7D8E}"/>
              </a:ext>
            </a:extLst>
          </p:cNvPr>
          <p:cNvCxnSpPr>
            <a:cxnSpLocks/>
          </p:cNvCxnSpPr>
          <p:nvPr/>
        </p:nvCxnSpPr>
        <p:spPr>
          <a:xfrm flipH="1">
            <a:off x="10926766" y="4975335"/>
            <a:ext cx="360541" cy="731553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79ED834-3FAE-B97A-9F94-A61C4E38BCE1}"/>
              </a:ext>
            </a:extLst>
          </p:cNvPr>
          <p:cNvCxnSpPr>
            <a:cxnSpLocks/>
          </p:cNvCxnSpPr>
          <p:nvPr/>
        </p:nvCxnSpPr>
        <p:spPr>
          <a:xfrm>
            <a:off x="11287307" y="4975335"/>
            <a:ext cx="313410" cy="71862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004E3BD0-A534-43D8-698B-1FCA5C776432}"/>
              </a:ext>
            </a:extLst>
          </p:cNvPr>
          <p:cNvCxnSpPr>
            <a:cxnSpLocks/>
          </p:cNvCxnSpPr>
          <p:nvPr/>
        </p:nvCxnSpPr>
        <p:spPr>
          <a:xfrm flipH="1">
            <a:off x="9925590" y="3912101"/>
            <a:ext cx="680859" cy="106323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4C3B7084-3FA6-4BF4-57BD-22D1BD7AB4DB}"/>
              </a:ext>
            </a:extLst>
          </p:cNvPr>
          <p:cNvCxnSpPr>
            <a:cxnSpLocks/>
          </p:cNvCxnSpPr>
          <p:nvPr/>
        </p:nvCxnSpPr>
        <p:spPr>
          <a:xfrm>
            <a:off x="10606449" y="3912101"/>
            <a:ext cx="680858" cy="106323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FD0CED8A-2F94-562B-A285-051D5000FFBA}"/>
              </a:ext>
            </a:extLst>
          </p:cNvPr>
          <p:cNvCxnSpPr>
            <a:cxnSpLocks/>
          </p:cNvCxnSpPr>
          <p:nvPr/>
        </p:nvCxnSpPr>
        <p:spPr>
          <a:xfrm flipH="1">
            <a:off x="2122731" y="2708672"/>
            <a:ext cx="1424081" cy="1203429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0077920E-3B84-9B8D-A28B-672A376E9E19}"/>
              </a:ext>
            </a:extLst>
          </p:cNvPr>
          <p:cNvCxnSpPr>
            <a:cxnSpLocks/>
          </p:cNvCxnSpPr>
          <p:nvPr/>
        </p:nvCxnSpPr>
        <p:spPr>
          <a:xfrm>
            <a:off x="3554707" y="2708672"/>
            <a:ext cx="1397159" cy="1203429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B0D14B72-4DB3-E3E1-44E8-CFD97665E724}"/>
              </a:ext>
            </a:extLst>
          </p:cNvPr>
          <p:cNvCxnSpPr>
            <a:cxnSpLocks/>
          </p:cNvCxnSpPr>
          <p:nvPr/>
        </p:nvCxnSpPr>
        <p:spPr>
          <a:xfrm flipH="1">
            <a:off x="7733295" y="2691563"/>
            <a:ext cx="1424081" cy="1203429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BB41F477-1255-FB51-E6B3-A5DBDEF02846}"/>
              </a:ext>
            </a:extLst>
          </p:cNvPr>
          <p:cNvCxnSpPr>
            <a:cxnSpLocks/>
          </p:cNvCxnSpPr>
          <p:nvPr/>
        </p:nvCxnSpPr>
        <p:spPr>
          <a:xfrm>
            <a:off x="9138349" y="2665167"/>
            <a:ext cx="1468100" cy="1229826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9C82D289-1BBB-E646-913B-156777AC2F4D}"/>
              </a:ext>
            </a:extLst>
          </p:cNvPr>
          <p:cNvCxnSpPr>
            <a:cxnSpLocks/>
          </p:cNvCxnSpPr>
          <p:nvPr/>
        </p:nvCxnSpPr>
        <p:spPr>
          <a:xfrm flipH="1">
            <a:off x="3554707" y="1505243"/>
            <a:ext cx="2795338" cy="1211985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CA2EA9AC-928D-0F01-8E55-FB37544E126B}"/>
              </a:ext>
            </a:extLst>
          </p:cNvPr>
          <p:cNvCxnSpPr>
            <a:cxnSpLocks/>
          </p:cNvCxnSpPr>
          <p:nvPr/>
        </p:nvCxnSpPr>
        <p:spPr>
          <a:xfrm>
            <a:off x="6350045" y="1505243"/>
            <a:ext cx="2781429" cy="115992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Content Placeholder 2">
            <a:extLst>
              <a:ext uri="{FF2B5EF4-FFF2-40B4-BE49-F238E27FC236}">
                <a16:creationId xmlns:a16="http://schemas.microsoft.com/office/drawing/2014/main" id="{5074DF27-D94D-042C-BF66-C7CE3463A723}"/>
              </a:ext>
            </a:extLst>
          </p:cNvPr>
          <p:cNvSpPr txBox="1">
            <a:spLocks/>
          </p:cNvSpPr>
          <p:nvPr/>
        </p:nvSpPr>
        <p:spPr>
          <a:xfrm>
            <a:off x="169210" y="1359352"/>
            <a:ext cx="1201615" cy="6664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MAX</a:t>
            </a:r>
          </a:p>
        </p:txBody>
      </p:sp>
      <p:sp>
        <p:nvSpPr>
          <p:cNvPr id="66" name="Content Placeholder 2">
            <a:extLst>
              <a:ext uri="{FF2B5EF4-FFF2-40B4-BE49-F238E27FC236}">
                <a16:creationId xmlns:a16="http://schemas.microsoft.com/office/drawing/2014/main" id="{AE6AD1D3-0C3C-033F-BC5A-669F3F700BA3}"/>
              </a:ext>
            </a:extLst>
          </p:cNvPr>
          <p:cNvSpPr txBox="1">
            <a:spLocks/>
          </p:cNvSpPr>
          <p:nvPr/>
        </p:nvSpPr>
        <p:spPr>
          <a:xfrm>
            <a:off x="169210" y="2469110"/>
            <a:ext cx="1201615" cy="6664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MIN</a:t>
            </a:r>
          </a:p>
        </p:txBody>
      </p:sp>
      <p:sp>
        <p:nvSpPr>
          <p:cNvPr id="67" name="Content Placeholder 2">
            <a:extLst>
              <a:ext uri="{FF2B5EF4-FFF2-40B4-BE49-F238E27FC236}">
                <a16:creationId xmlns:a16="http://schemas.microsoft.com/office/drawing/2014/main" id="{DE35CC84-AB51-7A1E-D66C-4F00F3E54435}"/>
              </a:ext>
            </a:extLst>
          </p:cNvPr>
          <p:cNvSpPr txBox="1">
            <a:spLocks/>
          </p:cNvSpPr>
          <p:nvPr/>
        </p:nvSpPr>
        <p:spPr>
          <a:xfrm>
            <a:off x="169210" y="3622489"/>
            <a:ext cx="1201615" cy="6664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MAX</a:t>
            </a:r>
          </a:p>
        </p:txBody>
      </p:sp>
      <p:sp>
        <p:nvSpPr>
          <p:cNvPr id="69" name="Content Placeholder 2">
            <a:extLst>
              <a:ext uri="{FF2B5EF4-FFF2-40B4-BE49-F238E27FC236}">
                <a16:creationId xmlns:a16="http://schemas.microsoft.com/office/drawing/2014/main" id="{FA6CC5E7-3757-29CA-9F00-504CED22C7F8}"/>
              </a:ext>
            </a:extLst>
          </p:cNvPr>
          <p:cNvSpPr txBox="1">
            <a:spLocks/>
          </p:cNvSpPr>
          <p:nvPr/>
        </p:nvSpPr>
        <p:spPr>
          <a:xfrm>
            <a:off x="174031" y="4699325"/>
            <a:ext cx="1201615" cy="6664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MIN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CC5EE20D-7E45-CEA9-3B26-0FD365428E5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29560" y="4771374"/>
                <a:ext cx="480151" cy="58023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10000"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=7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CC5EE20D-7E45-CEA9-3B26-0FD365428E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9560" y="4771374"/>
                <a:ext cx="480151" cy="580236"/>
              </a:xfrm>
              <a:prstGeom prst="rect">
                <a:avLst/>
              </a:prstGeom>
              <a:blipFill>
                <a:blip r:embed="rId2"/>
                <a:stretch>
                  <a:fillRect r="-21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79D247-DA01-3495-3815-2164BB395678}"/>
              </a:ext>
            </a:extLst>
          </p:cNvPr>
          <p:cNvSpPr txBox="1">
            <a:spLocks/>
          </p:cNvSpPr>
          <p:nvPr/>
        </p:nvSpPr>
        <p:spPr>
          <a:xfrm>
            <a:off x="1643483" y="5693955"/>
            <a:ext cx="480151" cy="580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7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D556BBD5-AA50-C1A5-3BDB-06DD146BE5B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36676" y="3708719"/>
                <a:ext cx="480151" cy="58023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10000"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=7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D556BBD5-AA50-C1A5-3BDB-06DD146BE5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6676" y="3708719"/>
                <a:ext cx="480151" cy="580236"/>
              </a:xfrm>
              <a:prstGeom prst="rect">
                <a:avLst/>
              </a:prstGeom>
              <a:blipFill>
                <a:blip r:embed="rId3"/>
                <a:stretch>
                  <a:fillRect r="-21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0F59B1E1-95B2-D869-A8A2-665A5140548E}"/>
              </a:ext>
            </a:extLst>
          </p:cNvPr>
          <p:cNvSpPr txBox="1">
            <a:spLocks/>
          </p:cNvSpPr>
          <p:nvPr/>
        </p:nvSpPr>
        <p:spPr>
          <a:xfrm>
            <a:off x="2272827" y="5693955"/>
            <a:ext cx="480151" cy="580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F6005D2B-1E13-B693-FBB5-6AD2E3C362B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505826" y="4771374"/>
                <a:ext cx="480151" cy="58023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10000"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≤3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F6005D2B-1E13-B693-FBB5-6AD2E3C362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5826" y="4771374"/>
                <a:ext cx="480151" cy="580236"/>
              </a:xfrm>
              <a:prstGeom prst="rect">
                <a:avLst/>
              </a:prstGeom>
              <a:blipFill>
                <a:blip r:embed="rId4"/>
                <a:stretch>
                  <a:fillRect r="-21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EB752A0-445D-C274-3DE8-C1E991480F6F}"/>
              </a:ext>
            </a:extLst>
          </p:cNvPr>
          <p:cNvCxnSpPr>
            <a:cxnSpLocks/>
          </p:cNvCxnSpPr>
          <p:nvPr/>
        </p:nvCxnSpPr>
        <p:spPr>
          <a:xfrm flipH="1">
            <a:off x="2116727" y="4288955"/>
            <a:ext cx="754799" cy="482419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ontent Placeholder 2">
                <a:extLst>
                  <a:ext uri="{FF2B5EF4-FFF2-40B4-BE49-F238E27FC236}">
                    <a16:creationId xmlns:a16="http://schemas.microsoft.com/office/drawing/2014/main" id="{EC4C7781-F9EC-A23D-4975-13B4D092F13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226683" y="2496412"/>
                <a:ext cx="480151" cy="58023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10000"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≤7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5" name="Content Placeholder 2">
                <a:extLst>
                  <a:ext uri="{FF2B5EF4-FFF2-40B4-BE49-F238E27FC236}">
                    <a16:creationId xmlns:a16="http://schemas.microsoft.com/office/drawing/2014/main" id="{EC4C7781-F9EC-A23D-4975-13B4D092F1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6683" y="2496412"/>
                <a:ext cx="480151" cy="580236"/>
              </a:xfrm>
              <a:prstGeom prst="rect">
                <a:avLst/>
              </a:prstGeom>
              <a:blipFill>
                <a:blip r:embed="rId5"/>
                <a:stretch>
                  <a:fillRect r="-21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77011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19521-4C11-43FB-3324-F69217088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A92BE62-7966-A862-9821-AFB86206BA39}"/>
              </a:ext>
            </a:extLst>
          </p:cNvPr>
          <p:cNvCxnSpPr>
            <a:cxnSpLocks/>
          </p:cNvCxnSpPr>
          <p:nvPr/>
        </p:nvCxnSpPr>
        <p:spPr>
          <a:xfrm flipH="1">
            <a:off x="1102999" y="4975336"/>
            <a:ext cx="332869" cy="73155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3E3175B-4260-D194-6072-70288D5AFB4F}"/>
              </a:ext>
            </a:extLst>
          </p:cNvPr>
          <p:cNvCxnSpPr>
            <a:cxnSpLocks/>
          </p:cNvCxnSpPr>
          <p:nvPr/>
        </p:nvCxnSpPr>
        <p:spPr>
          <a:xfrm>
            <a:off x="1435868" y="4975336"/>
            <a:ext cx="334154" cy="73155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3FA9121-E724-4A10-4783-FADDE69DC0AF}"/>
              </a:ext>
            </a:extLst>
          </p:cNvPr>
          <p:cNvCxnSpPr>
            <a:cxnSpLocks/>
          </p:cNvCxnSpPr>
          <p:nvPr/>
        </p:nvCxnSpPr>
        <p:spPr>
          <a:xfrm flipH="1">
            <a:off x="2437044" y="4975335"/>
            <a:ext cx="360541" cy="731553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0C869D7-9BD2-320E-C2DB-B9B53FF9B9BA}"/>
              </a:ext>
            </a:extLst>
          </p:cNvPr>
          <p:cNvCxnSpPr>
            <a:cxnSpLocks/>
          </p:cNvCxnSpPr>
          <p:nvPr/>
        </p:nvCxnSpPr>
        <p:spPr>
          <a:xfrm>
            <a:off x="2797585" y="4975335"/>
            <a:ext cx="313410" cy="71862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8405E43-2CB4-751E-5B66-8C7839D34F48}"/>
              </a:ext>
            </a:extLst>
          </p:cNvPr>
          <p:cNvCxnSpPr>
            <a:cxnSpLocks/>
          </p:cNvCxnSpPr>
          <p:nvPr/>
        </p:nvCxnSpPr>
        <p:spPr>
          <a:xfrm flipH="1">
            <a:off x="1435868" y="3912101"/>
            <a:ext cx="680859" cy="106323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D743909-13CF-68B9-D0F9-E4A454A8C099}"/>
              </a:ext>
            </a:extLst>
          </p:cNvPr>
          <p:cNvCxnSpPr>
            <a:cxnSpLocks/>
          </p:cNvCxnSpPr>
          <p:nvPr/>
        </p:nvCxnSpPr>
        <p:spPr>
          <a:xfrm>
            <a:off x="2116727" y="3912101"/>
            <a:ext cx="680858" cy="106323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2F41AEE-6F8B-3C6C-9719-900EA07228B5}"/>
              </a:ext>
            </a:extLst>
          </p:cNvPr>
          <p:cNvSpPr txBox="1">
            <a:spLocks/>
          </p:cNvSpPr>
          <p:nvPr/>
        </p:nvSpPr>
        <p:spPr>
          <a:xfrm>
            <a:off x="910805" y="5693955"/>
            <a:ext cx="480151" cy="580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8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41F0C4A-0E6F-1E47-5A2E-3BE84A4A1EA3}"/>
              </a:ext>
            </a:extLst>
          </p:cNvPr>
          <p:cNvCxnSpPr>
            <a:cxnSpLocks/>
          </p:cNvCxnSpPr>
          <p:nvPr/>
        </p:nvCxnSpPr>
        <p:spPr>
          <a:xfrm flipH="1">
            <a:off x="3927765" y="4975336"/>
            <a:ext cx="332869" cy="73155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E39120B-66CB-2770-F02B-882926AD91ED}"/>
              </a:ext>
            </a:extLst>
          </p:cNvPr>
          <p:cNvCxnSpPr>
            <a:cxnSpLocks/>
          </p:cNvCxnSpPr>
          <p:nvPr/>
        </p:nvCxnSpPr>
        <p:spPr>
          <a:xfrm>
            <a:off x="4260634" y="4975336"/>
            <a:ext cx="334154" cy="73155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592F1CD-F694-35F6-01A2-3E7CDCA7B4C4}"/>
              </a:ext>
            </a:extLst>
          </p:cNvPr>
          <p:cNvCxnSpPr>
            <a:cxnSpLocks/>
          </p:cNvCxnSpPr>
          <p:nvPr/>
        </p:nvCxnSpPr>
        <p:spPr>
          <a:xfrm flipH="1">
            <a:off x="5261810" y="4975335"/>
            <a:ext cx="360541" cy="731553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718A236-73B3-0CE0-1D32-65C3D715D415}"/>
              </a:ext>
            </a:extLst>
          </p:cNvPr>
          <p:cNvCxnSpPr>
            <a:cxnSpLocks/>
          </p:cNvCxnSpPr>
          <p:nvPr/>
        </p:nvCxnSpPr>
        <p:spPr>
          <a:xfrm>
            <a:off x="5622351" y="4975335"/>
            <a:ext cx="313410" cy="71862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4D25D45-02CD-E9C8-9786-1548D09C9B3D}"/>
              </a:ext>
            </a:extLst>
          </p:cNvPr>
          <p:cNvCxnSpPr>
            <a:cxnSpLocks/>
          </p:cNvCxnSpPr>
          <p:nvPr/>
        </p:nvCxnSpPr>
        <p:spPr>
          <a:xfrm flipH="1">
            <a:off x="4260634" y="3912101"/>
            <a:ext cx="680859" cy="106323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82FB019-64B3-431C-9FB5-12792C7AE6D9}"/>
              </a:ext>
            </a:extLst>
          </p:cNvPr>
          <p:cNvCxnSpPr>
            <a:cxnSpLocks/>
          </p:cNvCxnSpPr>
          <p:nvPr/>
        </p:nvCxnSpPr>
        <p:spPr>
          <a:xfrm>
            <a:off x="4941493" y="3912101"/>
            <a:ext cx="680858" cy="106323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C958BFD-D948-DE41-5A5C-90E1CDDC4A37}"/>
              </a:ext>
            </a:extLst>
          </p:cNvPr>
          <p:cNvCxnSpPr>
            <a:cxnSpLocks/>
          </p:cNvCxnSpPr>
          <p:nvPr/>
        </p:nvCxnSpPr>
        <p:spPr>
          <a:xfrm flipH="1">
            <a:off x="6719567" y="4975336"/>
            <a:ext cx="332869" cy="73155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4888CD4-5C48-E20D-ADED-C68B965B0023}"/>
              </a:ext>
            </a:extLst>
          </p:cNvPr>
          <p:cNvCxnSpPr>
            <a:cxnSpLocks/>
          </p:cNvCxnSpPr>
          <p:nvPr/>
        </p:nvCxnSpPr>
        <p:spPr>
          <a:xfrm>
            <a:off x="7052436" y="4975336"/>
            <a:ext cx="334154" cy="73155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F5FA1AB-DC02-1D7E-789D-2C43209777EA}"/>
              </a:ext>
            </a:extLst>
          </p:cNvPr>
          <p:cNvCxnSpPr>
            <a:cxnSpLocks/>
          </p:cNvCxnSpPr>
          <p:nvPr/>
        </p:nvCxnSpPr>
        <p:spPr>
          <a:xfrm flipH="1">
            <a:off x="8053612" y="4975335"/>
            <a:ext cx="360541" cy="731553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598CC46-1384-33BC-898E-6C643D2CEBD7}"/>
              </a:ext>
            </a:extLst>
          </p:cNvPr>
          <p:cNvCxnSpPr>
            <a:cxnSpLocks/>
          </p:cNvCxnSpPr>
          <p:nvPr/>
        </p:nvCxnSpPr>
        <p:spPr>
          <a:xfrm>
            <a:off x="8414153" y="4975335"/>
            <a:ext cx="313410" cy="71862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07BD7F5-7B2B-176E-66A0-69805AD95692}"/>
              </a:ext>
            </a:extLst>
          </p:cNvPr>
          <p:cNvCxnSpPr>
            <a:cxnSpLocks/>
          </p:cNvCxnSpPr>
          <p:nvPr/>
        </p:nvCxnSpPr>
        <p:spPr>
          <a:xfrm flipH="1">
            <a:off x="7052436" y="3912101"/>
            <a:ext cx="680859" cy="106323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D39C7EE-D934-FB83-97B5-B2128F69198F}"/>
              </a:ext>
            </a:extLst>
          </p:cNvPr>
          <p:cNvCxnSpPr>
            <a:cxnSpLocks/>
          </p:cNvCxnSpPr>
          <p:nvPr/>
        </p:nvCxnSpPr>
        <p:spPr>
          <a:xfrm>
            <a:off x="7733295" y="3912101"/>
            <a:ext cx="680858" cy="106323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79A09678-5023-0334-C7F1-52E683410442}"/>
              </a:ext>
            </a:extLst>
          </p:cNvPr>
          <p:cNvCxnSpPr>
            <a:cxnSpLocks/>
          </p:cNvCxnSpPr>
          <p:nvPr/>
        </p:nvCxnSpPr>
        <p:spPr>
          <a:xfrm flipH="1">
            <a:off x="9592721" y="4975336"/>
            <a:ext cx="332869" cy="73155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BC209D06-4683-9C5B-94F8-ADC35923ECB6}"/>
              </a:ext>
            </a:extLst>
          </p:cNvPr>
          <p:cNvCxnSpPr>
            <a:cxnSpLocks/>
          </p:cNvCxnSpPr>
          <p:nvPr/>
        </p:nvCxnSpPr>
        <p:spPr>
          <a:xfrm>
            <a:off x="9925590" y="4975336"/>
            <a:ext cx="334154" cy="73155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5B8A74C6-5335-01F5-E6C4-AE400D4A7D8E}"/>
              </a:ext>
            </a:extLst>
          </p:cNvPr>
          <p:cNvCxnSpPr>
            <a:cxnSpLocks/>
          </p:cNvCxnSpPr>
          <p:nvPr/>
        </p:nvCxnSpPr>
        <p:spPr>
          <a:xfrm flipH="1">
            <a:off x="10926766" y="4975335"/>
            <a:ext cx="360541" cy="731553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79ED834-3FAE-B97A-9F94-A61C4E38BCE1}"/>
              </a:ext>
            </a:extLst>
          </p:cNvPr>
          <p:cNvCxnSpPr>
            <a:cxnSpLocks/>
          </p:cNvCxnSpPr>
          <p:nvPr/>
        </p:nvCxnSpPr>
        <p:spPr>
          <a:xfrm>
            <a:off x="11287307" y="4975335"/>
            <a:ext cx="313410" cy="71862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004E3BD0-A534-43D8-698B-1FCA5C776432}"/>
              </a:ext>
            </a:extLst>
          </p:cNvPr>
          <p:cNvCxnSpPr>
            <a:cxnSpLocks/>
          </p:cNvCxnSpPr>
          <p:nvPr/>
        </p:nvCxnSpPr>
        <p:spPr>
          <a:xfrm flipH="1">
            <a:off x="9925590" y="3912101"/>
            <a:ext cx="680859" cy="106323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4C3B7084-3FA6-4BF4-57BD-22D1BD7AB4DB}"/>
              </a:ext>
            </a:extLst>
          </p:cNvPr>
          <p:cNvCxnSpPr>
            <a:cxnSpLocks/>
          </p:cNvCxnSpPr>
          <p:nvPr/>
        </p:nvCxnSpPr>
        <p:spPr>
          <a:xfrm>
            <a:off x="10606449" y="3912101"/>
            <a:ext cx="680858" cy="106323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FD0CED8A-2F94-562B-A285-051D5000FFBA}"/>
              </a:ext>
            </a:extLst>
          </p:cNvPr>
          <p:cNvCxnSpPr>
            <a:cxnSpLocks/>
          </p:cNvCxnSpPr>
          <p:nvPr/>
        </p:nvCxnSpPr>
        <p:spPr>
          <a:xfrm flipH="1">
            <a:off x="2122731" y="2708672"/>
            <a:ext cx="1424081" cy="1203429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0077920E-3B84-9B8D-A28B-672A376E9E19}"/>
              </a:ext>
            </a:extLst>
          </p:cNvPr>
          <p:cNvCxnSpPr>
            <a:cxnSpLocks/>
          </p:cNvCxnSpPr>
          <p:nvPr/>
        </p:nvCxnSpPr>
        <p:spPr>
          <a:xfrm>
            <a:off x="3554707" y="2708672"/>
            <a:ext cx="1397159" cy="1203429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B0D14B72-4DB3-E3E1-44E8-CFD97665E724}"/>
              </a:ext>
            </a:extLst>
          </p:cNvPr>
          <p:cNvCxnSpPr>
            <a:cxnSpLocks/>
          </p:cNvCxnSpPr>
          <p:nvPr/>
        </p:nvCxnSpPr>
        <p:spPr>
          <a:xfrm flipH="1">
            <a:off x="7733295" y="2691563"/>
            <a:ext cx="1424081" cy="1203429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BB41F477-1255-FB51-E6B3-A5DBDEF02846}"/>
              </a:ext>
            </a:extLst>
          </p:cNvPr>
          <p:cNvCxnSpPr>
            <a:cxnSpLocks/>
          </p:cNvCxnSpPr>
          <p:nvPr/>
        </p:nvCxnSpPr>
        <p:spPr>
          <a:xfrm>
            <a:off x="9138349" y="2665167"/>
            <a:ext cx="1468100" cy="1229826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9C82D289-1BBB-E646-913B-156777AC2F4D}"/>
              </a:ext>
            </a:extLst>
          </p:cNvPr>
          <p:cNvCxnSpPr>
            <a:cxnSpLocks/>
          </p:cNvCxnSpPr>
          <p:nvPr/>
        </p:nvCxnSpPr>
        <p:spPr>
          <a:xfrm flipH="1">
            <a:off x="3554707" y="1505243"/>
            <a:ext cx="2795338" cy="1211985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CA2EA9AC-928D-0F01-8E55-FB37544E126B}"/>
              </a:ext>
            </a:extLst>
          </p:cNvPr>
          <p:cNvCxnSpPr>
            <a:cxnSpLocks/>
          </p:cNvCxnSpPr>
          <p:nvPr/>
        </p:nvCxnSpPr>
        <p:spPr>
          <a:xfrm>
            <a:off x="6350045" y="1505243"/>
            <a:ext cx="2781429" cy="115992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Content Placeholder 2">
            <a:extLst>
              <a:ext uri="{FF2B5EF4-FFF2-40B4-BE49-F238E27FC236}">
                <a16:creationId xmlns:a16="http://schemas.microsoft.com/office/drawing/2014/main" id="{5074DF27-D94D-042C-BF66-C7CE3463A723}"/>
              </a:ext>
            </a:extLst>
          </p:cNvPr>
          <p:cNvSpPr txBox="1">
            <a:spLocks/>
          </p:cNvSpPr>
          <p:nvPr/>
        </p:nvSpPr>
        <p:spPr>
          <a:xfrm>
            <a:off x="169210" y="1359352"/>
            <a:ext cx="1201615" cy="6664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MAX</a:t>
            </a:r>
          </a:p>
        </p:txBody>
      </p:sp>
      <p:sp>
        <p:nvSpPr>
          <p:cNvPr id="66" name="Content Placeholder 2">
            <a:extLst>
              <a:ext uri="{FF2B5EF4-FFF2-40B4-BE49-F238E27FC236}">
                <a16:creationId xmlns:a16="http://schemas.microsoft.com/office/drawing/2014/main" id="{AE6AD1D3-0C3C-033F-BC5A-669F3F700BA3}"/>
              </a:ext>
            </a:extLst>
          </p:cNvPr>
          <p:cNvSpPr txBox="1">
            <a:spLocks/>
          </p:cNvSpPr>
          <p:nvPr/>
        </p:nvSpPr>
        <p:spPr>
          <a:xfrm>
            <a:off x="169210" y="2469110"/>
            <a:ext cx="1201615" cy="6664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MIN</a:t>
            </a:r>
          </a:p>
        </p:txBody>
      </p:sp>
      <p:sp>
        <p:nvSpPr>
          <p:cNvPr id="67" name="Content Placeholder 2">
            <a:extLst>
              <a:ext uri="{FF2B5EF4-FFF2-40B4-BE49-F238E27FC236}">
                <a16:creationId xmlns:a16="http://schemas.microsoft.com/office/drawing/2014/main" id="{DE35CC84-AB51-7A1E-D66C-4F00F3E54435}"/>
              </a:ext>
            </a:extLst>
          </p:cNvPr>
          <p:cNvSpPr txBox="1">
            <a:spLocks/>
          </p:cNvSpPr>
          <p:nvPr/>
        </p:nvSpPr>
        <p:spPr>
          <a:xfrm>
            <a:off x="169210" y="3622489"/>
            <a:ext cx="1201615" cy="6664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MAX</a:t>
            </a:r>
          </a:p>
        </p:txBody>
      </p:sp>
      <p:sp>
        <p:nvSpPr>
          <p:cNvPr id="69" name="Content Placeholder 2">
            <a:extLst>
              <a:ext uri="{FF2B5EF4-FFF2-40B4-BE49-F238E27FC236}">
                <a16:creationId xmlns:a16="http://schemas.microsoft.com/office/drawing/2014/main" id="{FA6CC5E7-3757-29CA-9F00-504CED22C7F8}"/>
              </a:ext>
            </a:extLst>
          </p:cNvPr>
          <p:cNvSpPr txBox="1">
            <a:spLocks/>
          </p:cNvSpPr>
          <p:nvPr/>
        </p:nvSpPr>
        <p:spPr>
          <a:xfrm>
            <a:off x="174031" y="4699325"/>
            <a:ext cx="1201615" cy="6664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MIN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CC5EE20D-7E45-CEA9-3B26-0FD365428E5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29560" y="4771374"/>
                <a:ext cx="480151" cy="58023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10000"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=7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CC5EE20D-7E45-CEA9-3B26-0FD365428E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9560" y="4771374"/>
                <a:ext cx="480151" cy="580236"/>
              </a:xfrm>
              <a:prstGeom prst="rect">
                <a:avLst/>
              </a:prstGeom>
              <a:blipFill>
                <a:blip r:embed="rId2"/>
                <a:stretch>
                  <a:fillRect r="-21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79D247-DA01-3495-3815-2164BB395678}"/>
              </a:ext>
            </a:extLst>
          </p:cNvPr>
          <p:cNvSpPr txBox="1">
            <a:spLocks/>
          </p:cNvSpPr>
          <p:nvPr/>
        </p:nvSpPr>
        <p:spPr>
          <a:xfrm>
            <a:off x="1643483" y="5693955"/>
            <a:ext cx="480151" cy="580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7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D556BBD5-AA50-C1A5-3BDB-06DD146BE5B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36676" y="3708719"/>
                <a:ext cx="480151" cy="58023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10000"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=7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D556BBD5-AA50-C1A5-3BDB-06DD146BE5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6676" y="3708719"/>
                <a:ext cx="480151" cy="580236"/>
              </a:xfrm>
              <a:prstGeom prst="rect">
                <a:avLst/>
              </a:prstGeom>
              <a:blipFill>
                <a:blip r:embed="rId3"/>
                <a:stretch>
                  <a:fillRect r="-21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0F59B1E1-95B2-D869-A8A2-665A5140548E}"/>
              </a:ext>
            </a:extLst>
          </p:cNvPr>
          <p:cNvSpPr txBox="1">
            <a:spLocks/>
          </p:cNvSpPr>
          <p:nvPr/>
        </p:nvSpPr>
        <p:spPr>
          <a:xfrm>
            <a:off x="2272827" y="5693955"/>
            <a:ext cx="480151" cy="580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F6005D2B-1E13-B693-FBB5-6AD2E3C362B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505826" y="4771374"/>
                <a:ext cx="480151" cy="58023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10000"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≤3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F6005D2B-1E13-B693-FBB5-6AD2E3C362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5826" y="4771374"/>
                <a:ext cx="480151" cy="580236"/>
              </a:xfrm>
              <a:prstGeom prst="rect">
                <a:avLst/>
              </a:prstGeom>
              <a:blipFill>
                <a:blip r:embed="rId4"/>
                <a:stretch>
                  <a:fillRect r="-21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EB752A0-445D-C274-3DE8-C1E991480F6F}"/>
              </a:ext>
            </a:extLst>
          </p:cNvPr>
          <p:cNvCxnSpPr>
            <a:cxnSpLocks/>
          </p:cNvCxnSpPr>
          <p:nvPr/>
        </p:nvCxnSpPr>
        <p:spPr>
          <a:xfrm flipH="1">
            <a:off x="2116727" y="4288955"/>
            <a:ext cx="754799" cy="482419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2E116E33-59FF-E3AD-2599-BF627F3E5EB5}"/>
              </a:ext>
            </a:extLst>
          </p:cNvPr>
          <p:cNvSpPr txBox="1">
            <a:spLocks/>
          </p:cNvSpPr>
          <p:nvPr/>
        </p:nvSpPr>
        <p:spPr>
          <a:xfrm>
            <a:off x="3735571" y="5693955"/>
            <a:ext cx="480151" cy="580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9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ontent Placeholder 2">
                <a:extLst>
                  <a:ext uri="{FF2B5EF4-FFF2-40B4-BE49-F238E27FC236}">
                    <a16:creationId xmlns:a16="http://schemas.microsoft.com/office/drawing/2014/main" id="{3F573A8A-3146-6FC6-5F22-75574C648F9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32310" y="4776588"/>
                <a:ext cx="480151" cy="58023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10000"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≤9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3" name="Content Placeholder 2">
                <a:extLst>
                  <a:ext uri="{FF2B5EF4-FFF2-40B4-BE49-F238E27FC236}">
                    <a16:creationId xmlns:a16="http://schemas.microsoft.com/office/drawing/2014/main" id="{3F573A8A-3146-6FC6-5F22-75574C648F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2310" y="4776588"/>
                <a:ext cx="480151" cy="580236"/>
              </a:xfrm>
              <a:prstGeom prst="rect">
                <a:avLst/>
              </a:prstGeom>
              <a:blipFill>
                <a:blip r:embed="rId5"/>
                <a:stretch>
                  <a:fillRect r="-21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Content Placeholder 2">
                <a:extLst>
                  <a:ext uri="{FF2B5EF4-FFF2-40B4-BE49-F238E27FC236}">
                    <a16:creationId xmlns:a16="http://schemas.microsoft.com/office/drawing/2014/main" id="{9E20FD6F-F1B6-E26F-939F-C2C11A6FCFF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226683" y="2496412"/>
                <a:ext cx="480151" cy="58023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10000"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≤7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4" name="Content Placeholder 2">
                <a:extLst>
                  <a:ext uri="{FF2B5EF4-FFF2-40B4-BE49-F238E27FC236}">
                    <a16:creationId xmlns:a16="http://schemas.microsoft.com/office/drawing/2014/main" id="{9E20FD6F-F1B6-E26F-939F-C2C11A6FCF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6683" y="2496412"/>
                <a:ext cx="480151" cy="580236"/>
              </a:xfrm>
              <a:prstGeom prst="rect">
                <a:avLst/>
              </a:prstGeom>
              <a:blipFill>
                <a:blip r:embed="rId6"/>
                <a:stretch>
                  <a:fillRect r="-21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54069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45E9FD-D044-356C-4773-95D9F8FF11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Google's AlphaGo Software Beats Human Champion of 'Go' in First Round - ABC  News">
            <a:extLst>
              <a:ext uri="{FF2B5EF4-FFF2-40B4-BE49-F238E27FC236}">
                <a16:creationId xmlns:a16="http://schemas.microsoft.com/office/drawing/2014/main" id="{5ED108E1-EE74-EDAA-D5D7-8B1F1A2B00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1637" y="1810422"/>
            <a:ext cx="6097248" cy="3429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363671BC-1589-AFD8-83FF-9B5B110252F1}"/>
              </a:ext>
            </a:extLst>
          </p:cNvPr>
          <p:cNvGrpSpPr/>
          <p:nvPr/>
        </p:nvGrpSpPr>
        <p:grpSpPr>
          <a:xfrm>
            <a:off x="583809" y="555674"/>
            <a:ext cx="4705643" cy="5746652"/>
            <a:chOff x="597877" y="281354"/>
            <a:chExt cx="4705643" cy="574665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B23B823-147E-EB6B-B9E3-2FAE06D813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2625" t="2" r="1521" b="-3"/>
            <a:stretch/>
          </p:blipFill>
          <p:spPr>
            <a:xfrm>
              <a:off x="868889" y="479694"/>
              <a:ext cx="4139909" cy="2505018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EC4E8CC-2B9A-971D-B620-5E4CE2D383F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1392" r="-1"/>
            <a:stretch/>
          </p:blipFill>
          <p:spPr>
            <a:xfrm>
              <a:off x="1284784" y="3250953"/>
              <a:ext cx="3331827" cy="2537858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802AF67-C5B9-3343-E3B7-A8514CF0CC4D}"/>
                </a:ext>
              </a:extLst>
            </p:cNvPr>
            <p:cNvSpPr/>
            <p:nvPr/>
          </p:nvSpPr>
          <p:spPr>
            <a:xfrm>
              <a:off x="597877" y="281354"/>
              <a:ext cx="4705643" cy="5746652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96345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19521-4C11-43FB-3324-F69217088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A92BE62-7966-A862-9821-AFB86206BA39}"/>
              </a:ext>
            </a:extLst>
          </p:cNvPr>
          <p:cNvCxnSpPr>
            <a:cxnSpLocks/>
          </p:cNvCxnSpPr>
          <p:nvPr/>
        </p:nvCxnSpPr>
        <p:spPr>
          <a:xfrm flipH="1">
            <a:off x="1102999" y="4975336"/>
            <a:ext cx="332869" cy="73155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3E3175B-4260-D194-6072-70288D5AFB4F}"/>
              </a:ext>
            </a:extLst>
          </p:cNvPr>
          <p:cNvCxnSpPr>
            <a:cxnSpLocks/>
          </p:cNvCxnSpPr>
          <p:nvPr/>
        </p:nvCxnSpPr>
        <p:spPr>
          <a:xfrm>
            <a:off x="1435868" y="4975336"/>
            <a:ext cx="334154" cy="73155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3FA9121-E724-4A10-4783-FADDE69DC0AF}"/>
              </a:ext>
            </a:extLst>
          </p:cNvPr>
          <p:cNvCxnSpPr>
            <a:cxnSpLocks/>
          </p:cNvCxnSpPr>
          <p:nvPr/>
        </p:nvCxnSpPr>
        <p:spPr>
          <a:xfrm flipH="1">
            <a:off x="2437044" y="4975335"/>
            <a:ext cx="360541" cy="731553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0C869D7-9BD2-320E-C2DB-B9B53FF9B9BA}"/>
              </a:ext>
            </a:extLst>
          </p:cNvPr>
          <p:cNvCxnSpPr>
            <a:cxnSpLocks/>
          </p:cNvCxnSpPr>
          <p:nvPr/>
        </p:nvCxnSpPr>
        <p:spPr>
          <a:xfrm>
            <a:off x="2797585" y="4975335"/>
            <a:ext cx="313410" cy="71862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8405E43-2CB4-751E-5B66-8C7839D34F48}"/>
              </a:ext>
            </a:extLst>
          </p:cNvPr>
          <p:cNvCxnSpPr>
            <a:cxnSpLocks/>
          </p:cNvCxnSpPr>
          <p:nvPr/>
        </p:nvCxnSpPr>
        <p:spPr>
          <a:xfrm flipH="1">
            <a:off x="1435868" y="3912101"/>
            <a:ext cx="680859" cy="106323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D743909-13CF-68B9-D0F9-E4A454A8C099}"/>
              </a:ext>
            </a:extLst>
          </p:cNvPr>
          <p:cNvCxnSpPr>
            <a:cxnSpLocks/>
          </p:cNvCxnSpPr>
          <p:nvPr/>
        </p:nvCxnSpPr>
        <p:spPr>
          <a:xfrm>
            <a:off x="2116727" y="3912101"/>
            <a:ext cx="680858" cy="106323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2F41AEE-6F8B-3C6C-9719-900EA07228B5}"/>
              </a:ext>
            </a:extLst>
          </p:cNvPr>
          <p:cNvSpPr txBox="1">
            <a:spLocks/>
          </p:cNvSpPr>
          <p:nvPr/>
        </p:nvSpPr>
        <p:spPr>
          <a:xfrm>
            <a:off x="910805" y="5693955"/>
            <a:ext cx="480151" cy="580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8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41F0C4A-0E6F-1E47-5A2E-3BE84A4A1EA3}"/>
              </a:ext>
            </a:extLst>
          </p:cNvPr>
          <p:cNvCxnSpPr>
            <a:cxnSpLocks/>
          </p:cNvCxnSpPr>
          <p:nvPr/>
        </p:nvCxnSpPr>
        <p:spPr>
          <a:xfrm flipH="1">
            <a:off x="3927765" y="4975336"/>
            <a:ext cx="332869" cy="73155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E39120B-66CB-2770-F02B-882926AD91ED}"/>
              </a:ext>
            </a:extLst>
          </p:cNvPr>
          <p:cNvCxnSpPr>
            <a:cxnSpLocks/>
          </p:cNvCxnSpPr>
          <p:nvPr/>
        </p:nvCxnSpPr>
        <p:spPr>
          <a:xfrm>
            <a:off x="4260634" y="4975336"/>
            <a:ext cx="334154" cy="73155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592F1CD-F694-35F6-01A2-3E7CDCA7B4C4}"/>
              </a:ext>
            </a:extLst>
          </p:cNvPr>
          <p:cNvCxnSpPr>
            <a:cxnSpLocks/>
          </p:cNvCxnSpPr>
          <p:nvPr/>
        </p:nvCxnSpPr>
        <p:spPr>
          <a:xfrm flipH="1">
            <a:off x="5261810" y="4975335"/>
            <a:ext cx="360541" cy="731553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718A236-73B3-0CE0-1D32-65C3D715D415}"/>
              </a:ext>
            </a:extLst>
          </p:cNvPr>
          <p:cNvCxnSpPr>
            <a:cxnSpLocks/>
          </p:cNvCxnSpPr>
          <p:nvPr/>
        </p:nvCxnSpPr>
        <p:spPr>
          <a:xfrm>
            <a:off x="5622351" y="4975335"/>
            <a:ext cx="313410" cy="71862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4D25D45-02CD-E9C8-9786-1548D09C9B3D}"/>
              </a:ext>
            </a:extLst>
          </p:cNvPr>
          <p:cNvCxnSpPr>
            <a:cxnSpLocks/>
          </p:cNvCxnSpPr>
          <p:nvPr/>
        </p:nvCxnSpPr>
        <p:spPr>
          <a:xfrm flipH="1">
            <a:off x="4260634" y="3912101"/>
            <a:ext cx="680859" cy="106323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82FB019-64B3-431C-9FB5-12792C7AE6D9}"/>
              </a:ext>
            </a:extLst>
          </p:cNvPr>
          <p:cNvCxnSpPr>
            <a:cxnSpLocks/>
          </p:cNvCxnSpPr>
          <p:nvPr/>
        </p:nvCxnSpPr>
        <p:spPr>
          <a:xfrm>
            <a:off x="4941493" y="3912101"/>
            <a:ext cx="680858" cy="106323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C958BFD-D948-DE41-5A5C-90E1CDDC4A37}"/>
              </a:ext>
            </a:extLst>
          </p:cNvPr>
          <p:cNvCxnSpPr>
            <a:cxnSpLocks/>
          </p:cNvCxnSpPr>
          <p:nvPr/>
        </p:nvCxnSpPr>
        <p:spPr>
          <a:xfrm flipH="1">
            <a:off x="6719567" y="4975336"/>
            <a:ext cx="332869" cy="73155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4888CD4-5C48-E20D-ADED-C68B965B0023}"/>
              </a:ext>
            </a:extLst>
          </p:cNvPr>
          <p:cNvCxnSpPr>
            <a:cxnSpLocks/>
          </p:cNvCxnSpPr>
          <p:nvPr/>
        </p:nvCxnSpPr>
        <p:spPr>
          <a:xfrm>
            <a:off x="7052436" y="4975336"/>
            <a:ext cx="334154" cy="73155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F5FA1AB-DC02-1D7E-789D-2C43209777EA}"/>
              </a:ext>
            </a:extLst>
          </p:cNvPr>
          <p:cNvCxnSpPr>
            <a:cxnSpLocks/>
          </p:cNvCxnSpPr>
          <p:nvPr/>
        </p:nvCxnSpPr>
        <p:spPr>
          <a:xfrm flipH="1">
            <a:off x="8053612" y="4975335"/>
            <a:ext cx="360541" cy="731553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598CC46-1384-33BC-898E-6C643D2CEBD7}"/>
              </a:ext>
            </a:extLst>
          </p:cNvPr>
          <p:cNvCxnSpPr>
            <a:cxnSpLocks/>
          </p:cNvCxnSpPr>
          <p:nvPr/>
        </p:nvCxnSpPr>
        <p:spPr>
          <a:xfrm>
            <a:off x="8414153" y="4975335"/>
            <a:ext cx="313410" cy="71862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07BD7F5-7B2B-176E-66A0-69805AD95692}"/>
              </a:ext>
            </a:extLst>
          </p:cNvPr>
          <p:cNvCxnSpPr>
            <a:cxnSpLocks/>
          </p:cNvCxnSpPr>
          <p:nvPr/>
        </p:nvCxnSpPr>
        <p:spPr>
          <a:xfrm flipH="1">
            <a:off x="7052436" y="3912101"/>
            <a:ext cx="680859" cy="106323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D39C7EE-D934-FB83-97B5-B2128F69198F}"/>
              </a:ext>
            </a:extLst>
          </p:cNvPr>
          <p:cNvCxnSpPr>
            <a:cxnSpLocks/>
          </p:cNvCxnSpPr>
          <p:nvPr/>
        </p:nvCxnSpPr>
        <p:spPr>
          <a:xfrm>
            <a:off x="7733295" y="3912101"/>
            <a:ext cx="680858" cy="106323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79A09678-5023-0334-C7F1-52E683410442}"/>
              </a:ext>
            </a:extLst>
          </p:cNvPr>
          <p:cNvCxnSpPr>
            <a:cxnSpLocks/>
          </p:cNvCxnSpPr>
          <p:nvPr/>
        </p:nvCxnSpPr>
        <p:spPr>
          <a:xfrm flipH="1">
            <a:off x="9592721" y="4975336"/>
            <a:ext cx="332869" cy="73155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BC209D06-4683-9C5B-94F8-ADC35923ECB6}"/>
              </a:ext>
            </a:extLst>
          </p:cNvPr>
          <p:cNvCxnSpPr>
            <a:cxnSpLocks/>
          </p:cNvCxnSpPr>
          <p:nvPr/>
        </p:nvCxnSpPr>
        <p:spPr>
          <a:xfrm>
            <a:off x="9925590" y="4975336"/>
            <a:ext cx="334154" cy="73155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5B8A74C6-5335-01F5-E6C4-AE400D4A7D8E}"/>
              </a:ext>
            </a:extLst>
          </p:cNvPr>
          <p:cNvCxnSpPr>
            <a:cxnSpLocks/>
          </p:cNvCxnSpPr>
          <p:nvPr/>
        </p:nvCxnSpPr>
        <p:spPr>
          <a:xfrm flipH="1">
            <a:off x="10926766" y="4975335"/>
            <a:ext cx="360541" cy="731553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79ED834-3FAE-B97A-9F94-A61C4E38BCE1}"/>
              </a:ext>
            </a:extLst>
          </p:cNvPr>
          <p:cNvCxnSpPr>
            <a:cxnSpLocks/>
          </p:cNvCxnSpPr>
          <p:nvPr/>
        </p:nvCxnSpPr>
        <p:spPr>
          <a:xfrm>
            <a:off x="11287307" y="4975335"/>
            <a:ext cx="313410" cy="71862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004E3BD0-A534-43D8-698B-1FCA5C776432}"/>
              </a:ext>
            </a:extLst>
          </p:cNvPr>
          <p:cNvCxnSpPr>
            <a:cxnSpLocks/>
          </p:cNvCxnSpPr>
          <p:nvPr/>
        </p:nvCxnSpPr>
        <p:spPr>
          <a:xfrm flipH="1">
            <a:off x="9925590" y="3912101"/>
            <a:ext cx="680859" cy="106323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4C3B7084-3FA6-4BF4-57BD-22D1BD7AB4DB}"/>
              </a:ext>
            </a:extLst>
          </p:cNvPr>
          <p:cNvCxnSpPr>
            <a:cxnSpLocks/>
          </p:cNvCxnSpPr>
          <p:nvPr/>
        </p:nvCxnSpPr>
        <p:spPr>
          <a:xfrm>
            <a:off x="10606449" y="3912101"/>
            <a:ext cx="680858" cy="106323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FD0CED8A-2F94-562B-A285-051D5000FFBA}"/>
              </a:ext>
            </a:extLst>
          </p:cNvPr>
          <p:cNvCxnSpPr>
            <a:cxnSpLocks/>
          </p:cNvCxnSpPr>
          <p:nvPr/>
        </p:nvCxnSpPr>
        <p:spPr>
          <a:xfrm flipH="1">
            <a:off x="2122731" y="2708672"/>
            <a:ext cx="1424081" cy="1203429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0077920E-3B84-9B8D-A28B-672A376E9E19}"/>
              </a:ext>
            </a:extLst>
          </p:cNvPr>
          <p:cNvCxnSpPr>
            <a:cxnSpLocks/>
          </p:cNvCxnSpPr>
          <p:nvPr/>
        </p:nvCxnSpPr>
        <p:spPr>
          <a:xfrm>
            <a:off x="3554707" y="2708672"/>
            <a:ext cx="1397159" cy="1203429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B0D14B72-4DB3-E3E1-44E8-CFD97665E724}"/>
              </a:ext>
            </a:extLst>
          </p:cNvPr>
          <p:cNvCxnSpPr>
            <a:cxnSpLocks/>
          </p:cNvCxnSpPr>
          <p:nvPr/>
        </p:nvCxnSpPr>
        <p:spPr>
          <a:xfrm flipH="1">
            <a:off x="7733295" y="2691563"/>
            <a:ext cx="1424081" cy="1203429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BB41F477-1255-FB51-E6B3-A5DBDEF02846}"/>
              </a:ext>
            </a:extLst>
          </p:cNvPr>
          <p:cNvCxnSpPr>
            <a:cxnSpLocks/>
          </p:cNvCxnSpPr>
          <p:nvPr/>
        </p:nvCxnSpPr>
        <p:spPr>
          <a:xfrm>
            <a:off x="9138349" y="2665167"/>
            <a:ext cx="1468100" cy="1229826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9C82D289-1BBB-E646-913B-156777AC2F4D}"/>
              </a:ext>
            </a:extLst>
          </p:cNvPr>
          <p:cNvCxnSpPr>
            <a:cxnSpLocks/>
          </p:cNvCxnSpPr>
          <p:nvPr/>
        </p:nvCxnSpPr>
        <p:spPr>
          <a:xfrm flipH="1">
            <a:off x="3554707" y="1505243"/>
            <a:ext cx="2795338" cy="1211985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CA2EA9AC-928D-0F01-8E55-FB37544E126B}"/>
              </a:ext>
            </a:extLst>
          </p:cNvPr>
          <p:cNvCxnSpPr>
            <a:cxnSpLocks/>
          </p:cNvCxnSpPr>
          <p:nvPr/>
        </p:nvCxnSpPr>
        <p:spPr>
          <a:xfrm>
            <a:off x="6350045" y="1505243"/>
            <a:ext cx="2781429" cy="115992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Content Placeholder 2">
            <a:extLst>
              <a:ext uri="{FF2B5EF4-FFF2-40B4-BE49-F238E27FC236}">
                <a16:creationId xmlns:a16="http://schemas.microsoft.com/office/drawing/2014/main" id="{5074DF27-D94D-042C-BF66-C7CE3463A723}"/>
              </a:ext>
            </a:extLst>
          </p:cNvPr>
          <p:cNvSpPr txBox="1">
            <a:spLocks/>
          </p:cNvSpPr>
          <p:nvPr/>
        </p:nvSpPr>
        <p:spPr>
          <a:xfrm>
            <a:off x="169210" y="1359352"/>
            <a:ext cx="1201615" cy="6664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MAX</a:t>
            </a:r>
          </a:p>
        </p:txBody>
      </p:sp>
      <p:sp>
        <p:nvSpPr>
          <p:cNvPr id="66" name="Content Placeholder 2">
            <a:extLst>
              <a:ext uri="{FF2B5EF4-FFF2-40B4-BE49-F238E27FC236}">
                <a16:creationId xmlns:a16="http://schemas.microsoft.com/office/drawing/2014/main" id="{AE6AD1D3-0C3C-033F-BC5A-669F3F700BA3}"/>
              </a:ext>
            </a:extLst>
          </p:cNvPr>
          <p:cNvSpPr txBox="1">
            <a:spLocks/>
          </p:cNvSpPr>
          <p:nvPr/>
        </p:nvSpPr>
        <p:spPr>
          <a:xfrm>
            <a:off x="169210" y="2469110"/>
            <a:ext cx="1201615" cy="6664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MIN</a:t>
            </a:r>
          </a:p>
        </p:txBody>
      </p:sp>
      <p:sp>
        <p:nvSpPr>
          <p:cNvPr id="67" name="Content Placeholder 2">
            <a:extLst>
              <a:ext uri="{FF2B5EF4-FFF2-40B4-BE49-F238E27FC236}">
                <a16:creationId xmlns:a16="http://schemas.microsoft.com/office/drawing/2014/main" id="{DE35CC84-AB51-7A1E-D66C-4F00F3E54435}"/>
              </a:ext>
            </a:extLst>
          </p:cNvPr>
          <p:cNvSpPr txBox="1">
            <a:spLocks/>
          </p:cNvSpPr>
          <p:nvPr/>
        </p:nvSpPr>
        <p:spPr>
          <a:xfrm>
            <a:off x="169210" y="3622489"/>
            <a:ext cx="1201615" cy="6664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MAX</a:t>
            </a:r>
          </a:p>
        </p:txBody>
      </p:sp>
      <p:sp>
        <p:nvSpPr>
          <p:cNvPr id="69" name="Content Placeholder 2">
            <a:extLst>
              <a:ext uri="{FF2B5EF4-FFF2-40B4-BE49-F238E27FC236}">
                <a16:creationId xmlns:a16="http://schemas.microsoft.com/office/drawing/2014/main" id="{FA6CC5E7-3757-29CA-9F00-504CED22C7F8}"/>
              </a:ext>
            </a:extLst>
          </p:cNvPr>
          <p:cNvSpPr txBox="1">
            <a:spLocks/>
          </p:cNvSpPr>
          <p:nvPr/>
        </p:nvSpPr>
        <p:spPr>
          <a:xfrm>
            <a:off x="174031" y="4699325"/>
            <a:ext cx="1201615" cy="6664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MIN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CC5EE20D-7E45-CEA9-3B26-0FD365428E5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29560" y="4771374"/>
                <a:ext cx="480151" cy="58023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10000"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=7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CC5EE20D-7E45-CEA9-3B26-0FD365428E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9560" y="4771374"/>
                <a:ext cx="480151" cy="580236"/>
              </a:xfrm>
              <a:prstGeom prst="rect">
                <a:avLst/>
              </a:prstGeom>
              <a:blipFill>
                <a:blip r:embed="rId2"/>
                <a:stretch>
                  <a:fillRect r="-21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79D247-DA01-3495-3815-2164BB395678}"/>
              </a:ext>
            </a:extLst>
          </p:cNvPr>
          <p:cNvSpPr txBox="1">
            <a:spLocks/>
          </p:cNvSpPr>
          <p:nvPr/>
        </p:nvSpPr>
        <p:spPr>
          <a:xfrm>
            <a:off x="1643483" y="5693955"/>
            <a:ext cx="480151" cy="580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7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D556BBD5-AA50-C1A5-3BDB-06DD146BE5B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36676" y="3708719"/>
                <a:ext cx="480151" cy="58023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10000"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=7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D556BBD5-AA50-C1A5-3BDB-06DD146BE5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6676" y="3708719"/>
                <a:ext cx="480151" cy="580236"/>
              </a:xfrm>
              <a:prstGeom prst="rect">
                <a:avLst/>
              </a:prstGeom>
              <a:blipFill>
                <a:blip r:embed="rId3"/>
                <a:stretch>
                  <a:fillRect r="-21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0F59B1E1-95B2-D869-A8A2-665A5140548E}"/>
              </a:ext>
            </a:extLst>
          </p:cNvPr>
          <p:cNvSpPr txBox="1">
            <a:spLocks/>
          </p:cNvSpPr>
          <p:nvPr/>
        </p:nvSpPr>
        <p:spPr>
          <a:xfrm>
            <a:off x="2272827" y="5693955"/>
            <a:ext cx="480151" cy="580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F6005D2B-1E13-B693-FBB5-6AD2E3C362B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505826" y="4771374"/>
                <a:ext cx="480151" cy="58023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10000"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≤3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F6005D2B-1E13-B693-FBB5-6AD2E3C362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5826" y="4771374"/>
                <a:ext cx="480151" cy="580236"/>
              </a:xfrm>
              <a:prstGeom prst="rect">
                <a:avLst/>
              </a:prstGeom>
              <a:blipFill>
                <a:blip r:embed="rId4"/>
                <a:stretch>
                  <a:fillRect r="-21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EB752A0-445D-C274-3DE8-C1E991480F6F}"/>
              </a:ext>
            </a:extLst>
          </p:cNvPr>
          <p:cNvCxnSpPr>
            <a:cxnSpLocks/>
          </p:cNvCxnSpPr>
          <p:nvPr/>
        </p:nvCxnSpPr>
        <p:spPr>
          <a:xfrm flipH="1">
            <a:off x="2116727" y="4288955"/>
            <a:ext cx="754799" cy="482419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2E116E33-59FF-E3AD-2599-BF627F3E5EB5}"/>
              </a:ext>
            </a:extLst>
          </p:cNvPr>
          <p:cNvSpPr txBox="1">
            <a:spLocks/>
          </p:cNvSpPr>
          <p:nvPr/>
        </p:nvSpPr>
        <p:spPr>
          <a:xfrm>
            <a:off x="3735571" y="5693955"/>
            <a:ext cx="480151" cy="580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9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ontent Placeholder 2">
                <a:extLst>
                  <a:ext uri="{FF2B5EF4-FFF2-40B4-BE49-F238E27FC236}">
                    <a16:creationId xmlns:a16="http://schemas.microsoft.com/office/drawing/2014/main" id="{3F573A8A-3146-6FC6-5F22-75574C648F9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32310" y="4776588"/>
                <a:ext cx="480151" cy="58023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10000"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≤9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3" name="Content Placeholder 2">
                <a:extLst>
                  <a:ext uri="{FF2B5EF4-FFF2-40B4-BE49-F238E27FC236}">
                    <a16:creationId xmlns:a16="http://schemas.microsoft.com/office/drawing/2014/main" id="{3F573A8A-3146-6FC6-5F22-75574C648F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2310" y="4776588"/>
                <a:ext cx="480151" cy="580236"/>
              </a:xfrm>
              <a:prstGeom prst="rect">
                <a:avLst/>
              </a:prstGeom>
              <a:blipFill>
                <a:blip r:embed="rId5"/>
                <a:stretch>
                  <a:fillRect r="-21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Content Placeholder 2">
                <a:extLst>
                  <a:ext uri="{FF2B5EF4-FFF2-40B4-BE49-F238E27FC236}">
                    <a16:creationId xmlns:a16="http://schemas.microsoft.com/office/drawing/2014/main" id="{9E20FD6F-F1B6-E26F-939F-C2C11A6FCFF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226683" y="2496412"/>
                <a:ext cx="480151" cy="58023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10000"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≤7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4" name="Content Placeholder 2">
                <a:extLst>
                  <a:ext uri="{FF2B5EF4-FFF2-40B4-BE49-F238E27FC236}">
                    <a16:creationId xmlns:a16="http://schemas.microsoft.com/office/drawing/2014/main" id="{9E20FD6F-F1B6-E26F-939F-C2C11A6FCF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6683" y="2496412"/>
                <a:ext cx="480151" cy="580236"/>
              </a:xfrm>
              <a:prstGeom prst="rect">
                <a:avLst/>
              </a:prstGeom>
              <a:blipFill>
                <a:blip r:embed="rId6"/>
                <a:stretch>
                  <a:fillRect r="-21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502F2AB9-C589-A36F-225F-F11667497BDA}"/>
              </a:ext>
            </a:extLst>
          </p:cNvPr>
          <p:cNvSpPr txBox="1">
            <a:spLocks/>
          </p:cNvSpPr>
          <p:nvPr/>
        </p:nvSpPr>
        <p:spPr>
          <a:xfrm>
            <a:off x="4468249" y="5693955"/>
            <a:ext cx="480151" cy="580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28890189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19521-4C11-43FB-3324-F69217088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A92BE62-7966-A862-9821-AFB86206BA39}"/>
              </a:ext>
            </a:extLst>
          </p:cNvPr>
          <p:cNvCxnSpPr>
            <a:cxnSpLocks/>
          </p:cNvCxnSpPr>
          <p:nvPr/>
        </p:nvCxnSpPr>
        <p:spPr>
          <a:xfrm flipH="1">
            <a:off x="1102999" y="4975336"/>
            <a:ext cx="332869" cy="73155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3E3175B-4260-D194-6072-70288D5AFB4F}"/>
              </a:ext>
            </a:extLst>
          </p:cNvPr>
          <p:cNvCxnSpPr>
            <a:cxnSpLocks/>
          </p:cNvCxnSpPr>
          <p:nvPr/>
        </p:nvCxnSpPr>
        <p:spPr>
          <a:xfrm>
            <a:off x="1435868" y="4975336"/>
            <a:ext cx="334154" cy="73155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3FA9121-E724-4A10-4783-FADDE69DC0AF}"/>
              </a:ext>
            </a:extLst>
          </p:cNvPr>
          <p:cNvCxnSpPr>
            <a:cxnSpLocks/>
          </p:cNvCxnSpPr>
          <p:nvPr/>
        </p:nvCxnSpPr>
        <p:spPr>
          <a:xfrm flipH="1">
            <a:off x="2437044" y="4975335"/>
            <a:ext cx="360541" cy="731553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0C869D7-9BD2-320E-C2DB-B9B53FF9B9BA}"/>
              </a:ext>
            </a:extLst>
          </p:cNvPr>
          <p:cNvCxnSpPr>
            <a:cxnSpLocks/>
          </p:cNvCxnSpPr>
          <p:nvPr/>
        </p:nvCxnSpPr>
        <p:spPr>
          <a:xfrm>
            <a:off x="2797585" y="4975335"/>
            <a:ext cx="313410" cy="71862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8405E43-2CB4-751E-5B66-8C7839D34F48}"/>
              </a:ext>
            </a:extLst>
          </p:cNvPr>
          <p:cNvCxnSpPr>
            <a:cxnSpLocks/>
          </p:cNvCxnSpPr>
          <p:nvPr/>
        </p:nvCxnSpPr>
        <p:spPr>
          <a:xfrm flipH="1">
            <a:off x="1435868" y="3912101"/>
            <a:ext cx="680859" cy="106323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D743909-13CF-68B9-D0F9-E4A454A8C099}"/>
              </a:ext>
            </a:extLst>
          </p:cNvPr>
          <p:cNvCxnSpPr>
            <a:cxnSpLocks/>
          </p:cNvCxnSpPr>
          <p:nvPr/>
        </p:nvCxnSpPr>
        <p:spPr>
          <a:xfrm>
            <a:off x="2116727" y="3912101"/>
            <a:ext cx="680858" cy="106323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2F41AEE-6F8B-3C6C-9719-900EA07228B5}"/>
              </a:ext>
            </a:extLst>
          </p:cNvPr>
          <p:cNvSpPr txBox="1">
            <a:spLocks/>
          </p:cNvSpPr>
          <p:nvPr/>
        </p:nvSpPr>
        <p:spPr>
          <a:xfrm>
            <a:off x="910805" y="5693955"/>
            <a:ext cx="480151" cy="580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8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41F0C4A-0E6F-1E47-5A2E-3BE84A4A1EA3}"/>
              </a:ext>
            </a:extLst>
          </p:cNvPr>
          <p:cNvCxnSpPr>
            <a:cxnSpLocks/>
          </p:cNvCxnSpPr>
          <p:nvPr/>
        </p:nvCxnSpPr>
        <p:spPr>
          <a:xfrm flipH="1">
            <a:off x="3927765" y="4975336"/>
            <a:ext cx="332869" cy="73155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E39120B-66CB-2770-F02B-882926AD91ED}"/>
              </a:ext>
            </a:extLst>
          </p:cNvPr>
          <p:cNvCxnSpPr>
            <a:cxnSpLocks/>
          </p:cNvCxnSpPr>
          <p:nvPr/>
        </p:nvCxnSpPr>
        <p:spPr>
          <a:xfrm>
            <a:off x="4260634" y="4975336"/>
            <a:ext cx="334154" cy="73155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592F1CD-F694-35F6-01A2-3E7CDCA7B4C4}"/>
              </a:ext>
            </a:extLst>
          </p:cNvPr>
          <p:cNvCxnSpPr>
            <a:cxnSpLocks/>
          </p:cNvCxnSpPr>
          <p:nvPr/>
        </p:nvCxnSpPr>
        <p:spPr>
          <a:xfrm flipH="1">
            <a:off x="5261810" y="4975335"/>
            <a:ext cx="360541" cy="731553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718A236-73B3-0CE0-1D32-65C3D715D415}"/>
              </a:ext>
            </a:extLst>
          </p:cNvPr>
          <p:cNvCxnSpPr>
            <a:cxnSpLocks/>
          </p:cNvCxnSpPr>
          <p:nvPr/>
        </p:nvCxnSpPr>
        <p:spPr>
          <a:xfrm>
            <a:off x="5622351" y="4975335"/>
            <a:ext cx="313410" cy="71862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4D25D45-02CD-E9C8-9786-1548D09C9B3D}"/>
              </a:ext>
            </a:extLst>
          </p:cNvPr>
          <p:cNvCxnSpPr>
            <a:cxnSpLocks/>
          </p:cNvCxnSpPr>
          <p:nvPr/>
        </p:nvCxnSpPr>
        <p:spPr>
          <a:xfrm flipH="1">
            <a:off x="4260634" y="3912101"/>
            <a:ext cx="680859" cy="106323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82FB019-64B3-431C-9FB5-12792C7AE6D9}"/>
              </a:ext>
            </a:extLst>
          </p:cNvPr>
          <p:cNvCxnSpPr>
            <a:cxnSpLocks/>
          </p:cNvCxnSpPr>
          <p:nvPr/>
        </p:nvCxnSpPr>
        <p:spPr>
          <a:xfrm>
            <a:off x="4941493" y="3912101"/>
            <a:ext cx="680858" cy="106323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C958BFD-D948-DE41-5A5C-90E1CDDC4A37}"/>
              </a:ext>
            </a:extLst>
          </p:cNvPr>
          <p:cNvCxnSpPr>
            <a:cxnSpLocks/>
          </p:cNvCxnSpPr>
          <p:nvPr/>
        </p:nvCxnSpPr>
        <p:spPr>
          <a:xfrm flipH="1">
            <a:off x="6719567" y="4975336"/>
            <a:ext cx="332869" cy="73155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4888CD4-5C48-E20D-ADED-C68B965B0023}"/>
              </a:ext>
            </a:extLst>
          </p:cNvPr>
          <p:cNvCxnSpPr>
            <a:cxnSpLocks/>
          </p:cNvCxnSpPr>
          <p:nvPr/>
        </p:nvCxnSpPr>
        <p:spPr>
          <a:xfrm>
            <a:off x="7052436" y="4975336"/>
            <a:ext cx="334154" cy="73155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F5FA1AB-DC02-1D7E-789D-2C43209777EA}"/>
              </a:ext>
            </a:extLst>
          </p:cNvPr>
          <p:cNvCxnSpPr>
            <a:cxnSpLocks/>
          </p:cNvCxnSpPr>
          <p:nvPr/>
        </p:nvCxnSpPr>
        <p:spPr>
          <a:xfrm flipH="1">
            <a:off x="8053612" y="4975335"/>
            <a:ext cx="360541" cy="731553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598CC46-1384-33BC-898E-6C643D2CEBD7}"/>
              </a:ext>
            </a:extLst>
          </p:cNvPr>
          <p:cNvCxnSpPr>
            <a:cxnSpLocks/>
          </p:cNvCxnSpPr>
          <p:nvPr/>
        </p:nvCxnSpPr>
        <p:spPr>
          <a:xfrm>
            <a:off x="8414153" y="4975335"/>
            <a:ext cx="313410" cy="71862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07BD7F5-7B2B-176E-66A0-69805AD95692}"/>
              </a:ext>
            </a:extLst>
          </p:cNvPr>
          <p:cNvCxnSpPr>
            <a:cxnSpLocks/>
          </p:cNvCxnSpPr>
          <p:nvPr/>
        </p:nvCxnSpPr>
        <p:spPr>
          <a:xfrm flipH="1">
            <a:off x="7052436" y="3912101"/>
            <a:ext cx="680859" cy="106323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D39C7EE-D934-FB83-97B5-B2128F69198F}"/>
              </a:ext>
            </a:extLst>
          </p:cNvPr>
          <p:cNvCxnSpPr>
            <a:cxnSpLocks/>
          </p:cNvCxnSpPr>
          <p:nvPr/>
        </p:nvCxnSpPr>
        <p:spPr>
          <a:xfrm>
            <a:off x="7733295" y="3912101"/>
            <a:ext cx="680858" cy="106323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79A09678-5023-0334-C7F1-52E683410442}"/>
              </a:ext>
            </a:extLst>
          </p:cNvPr>
          <p:cNvCxnSpPr>
            <a:cxnSpLocks/>
          </p:cNvCxnSpPr>
          <p:nvPr/>
        </p:nvCxnSpPr>
        <p:spPr>
          <a:xfrm flipH="1">
            <a:off x="9592721" y="4975336"/>
            <a:ext cx="332869" cy="73155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BC209D06-4683-9C5B-94F8-ADC35923ECB6}"/>
              </a:ext>
            </a:extLst>
          </p:cNvPr>
          <p:cNvCxnSpPr>
            <a:cxnSpLocks/>
          </p:cNvCxnSpPr>
          <p:nvPr/>
        </p:nvCxnSpPr>
        <p:spPr>
          <a:xfrm>
            <a:off x="9925590" y="4975336"/>
            <a:ext cx="334154" cy="73155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5B8A74C6-5335-01F5-E6C4-AE400D4A7D8E}"/>
              </a:ext>
            </a:extLst>
          </p:cNvPr>
          <p:cNvCxnSpPr>
            <a:cxnSpLocks/>
          </p:cNvCxnSpPr>
          <p:nvPr/>
        </p:nvCxnSpPr>
        <p:spPr>
          <a:xfrm flipH="1">
            <a:off x="10926766" y="4975335"/>
            <a:ext cx="360541" cy="731553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79ED834-3FAE-B97A-9F94-A61C4E38BCE1}"/>
              </a:ext>
            </a:extLst>
          </p:cNvPr>
          <p:cNvCxnSpPr>
            <a:cxnSpLocks/>
          </p:cNvCxnSpPr>
          <p:nvPr/>
        </p:nvCxnSpPr>
        <p:spPr>
          <a:xfrm>
            <a:off x="11287307" y="4975335"/>
            <a:ext cx="313410" cy="71862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004E3BD0-A534-43D8-698B-1FCA5C776432}"/>
              </a:ext>
            </a:extLst>
          </p:cNvPr>
          <p:cNvCxnSpPr>
            <a:cxnSpLocks/>
          </p:cNvCxnSpPr>
          <p:nvPr/>
        </p:nvCxnSpPr>
        <p:spPr>
          <a:xfrm flipH="1">
            <a:off x="9925590" y="3912101"/>
            <a:ext cx="680859" cy="106323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4C3B7084-3FA6-4BF4-57BD-22D1BD7AB4DB}"/>
              </a:ext>
            </a:extLst>
          </p:cNvPr>
          <p:cNvCxnSpPr>
            <a:cxnSpLocks/>
          </p:cNvCxnSpPr>
          <p:nvPr/>
        </p:nvCxnSpPr>
        <p:spPr>
          <a:xfrm>
            <a:off x="10606449" y="3912101"/>
            <a:ext cx="680858" cy="106323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FD0CED8A-2F94-562B-A285-051D5000FFBA}"/>
              </a:ext>
            </a:extLst>
          </p:cNvPr>
          <p:cNvCxnSpPr>
            <a:cxnSpLocks/>
          </p:cNvCxnSpPr>
          <p:nvPr/>
        </p:nvCxnSpPr>
        <p:spPr>
          <a:xfrm flipH="1">
            <a:off x="2122731" y="2708672"/>
            <a:ext cx="1424081" cy="1203429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0077920E-3B84-9B8D-A28B-672A376E9E19}"/>
              </a:ext>
            </a:extLst>
          </p:cNvPr>
          <p:cNvCxnSpPr>
            <a:cxnSpLocks/>
          </p:cNvCxnSpPr>
          <p:nvPr/>
        </p:nvCxnSpPr>
        <p:spPr>
          <a:xfrm>
            <a:off x="3554707" y="2708672"/>
            <a:ext cx="1397159" cy="1203429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B0D14B72-4DB3-E3E1-44E8-CFD97665E724}"/>
              </a:ext>
            </a:extLst>
          </p:cNvPr>
          <p:cNvCxnSpPr>
            <a:cxnSpLocks/>
          </p:cNvCxnSpPr>
          <p:nvPr/>
        </p:nvCxnSpPr>
        <p:spPr>
          <a:xfrm flipH="1">
            <a:off x="7733295" y="2691563"/>
            <a:ext cx="1424081" cy="1203429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BB41F477-1255-FB51-E6B3-A5DBDEF02846}"/>
              </a:ext>
            </a:extLst>
          </p:cNvPr>
          <p:cNvCxnSpPr>
            <a:cxnSpLocks/>
          </p:cNvCxnSpPr>
          <p:nvPr/>
        </p:nvCxnSpPr>
        <p:spPr>
          <a:xfrm>
            <a:off x="9138349" y="2665167"/>
            <a:ext cx="1468100" cy="1229826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9C82D289-1BBB-E646-913B-156777AC2F4D}"/>
              </a:ext>
            </a:extLst>
          </p:cNvPr>
          <p:cNvCxnSpPr>
            <a:cxnSpLocks/>
          </p:cNvCxnSpPr>
          <p:nvPr/>
        </p:nvCxnSpPr>
        <p:spPr>
          <a:xfrm flipH="1">
            <a:off x="3554707" y="1505243"/>
            <a:ext cx="2795338" cy="1211985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CA2EA9AC-928D-0F01-8E55-FB37544E126B}"/>
              </a:ext>
            </a:extLst>
          </p:cNvPr>
          <p:cNvCxnSpPr>
            <a:cxnSpLocks/>
          </p:cNvCxnSpPr>
          <p:nvPr/>
        </p:nvCxnSpPr>
        <p:spPr>
          <a:xfrm>
            <a:off x="6350045" y="1505243"/>
            <a:ext cx="2781429" cy="115992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Content Placeholder 2">
            <a:extLst>
              <a:ext uri="{FF2B5EF4-FFF2-40B4-BE49-F238E27FC236}">
                <a16:creationId xmlns:a16="http://schemas.microsoft.com/office/drawing/2014/main" id="{5074DF27-D94D-042C-BF66-C7CE3463A723}"/>
              </a:ext>
            </a:extLst>
          </p:cNvPr>
          <p:cNvSpPr txBox="1">
            <a:spLocks/>
          </p:cNvSpPr>
          <p:nvPr/>
        </p:nvSpPr>
        <p:spPr>
          <a:xfrm>
            <a:off x="169210" y="1359352"/>
            <a:ext cx="1201615" cy="6664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MAX</a:t>
            </a:r>
          </a:p>
        </p:txBody>
      </p:sp>
      <p:sp>
        <p:nvSpPr>
          <p:cNvPr id="66" name="Content Placeholder 2">
            <a:extLst>
              <a:ext uri="{FF2B5EF4-FFF2-40B4-BE49-F238E27FC236}">
                <a16:creationId xmlns:a16="http://schemas.microsoft.com/office/drawing/2014/main" id="{AE6AD1D3-0C3C-033F-BC5A-669F3F700BA3}"/>
              </a:ext>
            </a:extLst>
          </p:cNvPr>
          <p:cNvSpPr txBox="1">
            <a:spLocks/>
          </p:cNvSpPr>
          <p:nvPr/>
        </p:nvSpPr>
        <p:spPr>
          <a:xfrm>
            <a:off x="169210" y="2469110"/>
            <a:ext cx="1201615" cy="6664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MIN</a:t>
            </a:r>
          </a:p>
        </p:txBody>
      </p:sp>
      <p:sp>
        <p:nvSpPr>
          <p:cNvPr id="67" name="Content Placeholder 2">
            <a:extLst>
              <a:ext uri="{FF2B5EF4-FFF2-40B4-BE49-F238E27FC236}">
                <a16:creationId xmlns:a16="http://schemas.microsoft.com/office/drawing/2014/main" id="{DE35CC84-AB51-7A1E-D66C-4F00F3E54435}"/>
              </a:ext>
            </a:extLst>
          </p:cNvPr>
          <p:cNvSpPr txBox="1">
            <a:spLocks/>
          </p:cNvSpPr>
          <p:nvPr/>
        </p:nvSpPr>
        <p:spPr>
          <a:xfrm>
            <a:off x="169210" y="3622489"/>
            <a:ext cx="1201615" cy="6664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MAX</a:t>
            </a:r>
          </a:p>
        </p:txBody>
      </p:sp>
      <p:sp>
        <p:nvSpPr>
          <p:cNvPr id="69" name="Content Placeholder 2">
            <a:extLst>
              <a:ext uri="{FF2B5EF4-FFF2-40B4-BE49-F238E27FC236}">
                <a16:creationId xmlns:a16="http://schemas.microsoft.com/office/drawing/2014/main" id="{FA6CC5E7-3757-29CA-9F00-504CED22C7F8}"/>
              </a:ext>
            </a:extLst>
          </p:cNvPr>
          <p:cNvSpPr txBox="1">
            <a:spLocks/>
          </p:cNvSpPr>
          <p:nvPr/>
        </p:nvSpPr>
        <p:spPr>
          <a:xfrm>
            <a:off x="174031" y="4699325"/>
            <a:ext cx="1201615" cy="6664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MIN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CC5EE20D-7E45-CEA9-3B26-0FD365428E5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29560" y="4771374"/>
                <a:ext cx="480151" cy="58023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10000"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=7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CC5EE20D-7E45-CEA9-3B26-0FD365428E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9560" y="4771374"/>
                <a:ext cx="480151" cy="580236"/>
              </a:xfrm>
              <a:prstGeom prst="rect">
                <a:avLst/>
              </a:prstGeom>
              <a:blipFill>
                <a:blip r:embed="rId2"/>
                <a:stretch>
                  <a:fillRect r="-21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79D247-DA01-3495-3815-2164BB395678}"/>
              </a:ext>
            </a:extLst>
          </p:cNvPr>
          <p:cNvSpPr txBox="1">
            <a:spLocks/>
          </p:cNvSpPr>
          <p:nvPr/>
        </p:nvSpPr>
        <p:spPr>
          <a:xfrm>
            <a:off x="1643483" y="5693955"/>
            <a:ext cx="480151" cy="580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7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D556BBD5-AA50-C1A5-3BDB-06DD146BE5B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36676" y="3708719"/>
                <a:ext cx="480151" cy="58023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10000"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=7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D556BBD5-AA50-C1A5-3BDB-06DD146BE5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6676" y="3708719"/>
                <a:ext cx="480151" cy="580236"/>
              </a:xfrm>
              <a:prstGeom prst="rect">
                <a:avLst/>
              </a:prstGeom>
              <a:blipFill>
                <a:blip r:embed="rId3"/>
                <a:stretch>
                  <a:fillRect r="-21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0F59B1E1-95B2-D869-A8A2-665A5140548E}"/>
              </a:ext>
            </a:extLst>
          </p:cNvPr>
          <p:cNvSpPr txBox="1">
            <a:spLocks/>
          </p:cNvSpPr>
          <p:nvPr/>
        </p:nvSpPr>
        <p:spPr>
          <a:xfrm>
            <a:off x="2272827" y="5693955"/>
            <a:ext cx="480151" cy="580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F6005D2B-1E13-B693-FBB5-6AD2E3C362B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505826" y="4771374"/>
                <a:ext cx="480151" cy="58023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10000"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≤3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F6005D2B-1E13-B693-FBB5-6AD2E3C362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5826" y="4771374"/>
                <a:ext cx="480151" cy="580236"/>
              </a:xfrm>
              <a:prstGeom prst="rect">
                <a:avLst/>
              </a:prstGeom>
              <a:blipFill>
                <a:blip r:embed="rId4"/>
                <a:stretch>
                  <a:fillRect r="-21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EB752A0-445D-C274-3DE8-C1E991480F6F}"/>
              </a:ext>
            </a:extLst>
          </p:cNvPr>
          <p:cNvCxnSpPr>
            <a:cxnSpLocks/>
          </p:cNvCxnSpPr>
          <p:nvPr/>
        </p:nvCxnSpPr>
        <p:spPr>
          <a:xfrm flipH="1">
            <a:off x="2116727" y="4288955"/>
            <a:ext cx="754799" cy="482419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2E116E33-59FF-E3AD-2599-BF627F3E5EB5}"/>
              </a:ext>
            </a:extLst>
          </p:cNvPr>
          <p:cNvSpPr txBox="1">
            <a:spLocks/>
          </p:cNvSpPr>
          <p:nvPr/>
        </p:nvSpPr>
        <p:spPr>
          <a:xfrm>
            <a:off x="3735571" y="5693955"/>
            <a:ext cx="480151" cy="580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9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ontent Placeholder 2">
                <a:extLst>
                  <a:ext uri="{FF2B5EF4-FFF2-40B4-BE49-F238E27FC236}">
                    <a16:creationId xmlns:a16="http://schemas.microsoft.com/office/drawing/2014/main" id="{3F573A8A-3146-6FC6-5F22-75574C648F9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32310" y="4776588"/>
                <a:ext cx="480151" cy="58023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10000"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=8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3" name="Content Placeholder 2">
                <a:extLst>
                  <a:ext uri="{FF2B5EF4-FFF2-40B4-BE49-F238E27FC236}">
                    <a16:creationId xmlns:a16="http://schemas.microsoft.com/office/drawing/2014/main" id="{3F573A8A-3146-6FC6-5F22-75574C648F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2310" y="4776588"/>
                <a:ext cx="480151" cy="580236"/>
              </a:xfrm>
              <a:prstGeom prst="rect">
                <a:avLst/>
              </a:prstGeom>
              <a:blipFill>
                <a:blip r:embed="rId5"/>
                <a:stretch>
                  <a:fillRect r="-21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3D079C59-DA61-A9A0-AD06-6F3122789A9E}"/>
              </a:ext>
            </a:extLst>
          </p:cNvPr>
          <p:cNvSpPr txBox="1">
            <a:spLocks/>
          </p:cNvSpPr>
          <p:nvPr/>
        </p:nvSpPr>
        <p:spPr>
          <a:xfrm>
            <a:off x="4468249" y="5693955"/>
            <a:ext cx="480151" cy="580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8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ontent Placeholder 2">
                <a:extLst>
                  <a:ext uri="{FF2B5EF4-FFF2-40B4-BE49-F238E27FC236}">
                    <a16:creationId xmlns:a16="http://schemas.microsoft.com/office/drawing/2014/main" id="{E13B80CB-7CAE-5DC6-8F20-4A7981FE574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33929" y="3708719"/>
                <a:ext cx="480151" cy="58023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10000"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≥8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5" name="Content Placeholder 2">
                <a:extLst>
                  <a:ext uri="{FF2B5EF4-FFF2-40B4-BE49-F238E27FC236}">
                    <a16:creationId xmlns:a16="http://schemas.microsoft.com/office/drawing/2014/main" id="{E13B80CB-7CAE-5DC6-8F20-4A7981FE57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3929" y="3708719"/>
                <a:ext cx="480151" cy="580236"/>
              </a:xfrm>
              <a:prstGeom prst="rect">
                <a:avLst/>
              </a:prstGeom>
              <a:blipFill>
                <a:blip r:embed="rId6"/>
                <a:stretch>
                  <a:fillRect r="-21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Content Placeholder 2">
                <a:extLst>
                  <a:ext uri="{FF2B5EF4-FFF2-40B4-BE49-F238E27FC236}">
                    <a16:creationId xmlns:a16="http://schemas.microsoft.com/office/drawing/2014/main" id="{C10B0CA2-D208-A96D-9A8D-3700E32D779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226683" y="2496412"/>
                <a:ext cx="480151" cy="58023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10000"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≤7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2" name="Content Placeholder 2">
                <a:extLst>
                  <a:ext uri="{FF2B5EF4-FFF2-40B4-BE49-F238E27FC236}">
                    <a16:creationId xmlns:a16="http://schemas.microsoft.com/office/drawing/2014/main" id="{C10B0CA2-D208-A96D-9A8D-3700E32D77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6683" y="2496412"/>
                <a:ext cx="480151" cy="580236"/>
              </a:xfrm>
              <a:prstGeom prst="rect">
                <a:avLst/>
              </a:prstGeom>
              <a:blipFill>
                <a:blip r:embed="rId7"/>
                <a:stretch>
                  <a:fillRect r="-21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25800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19521-4C11-43FB-3324-F69217088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A92BE62-7966-A862-9821-AFB86206BA39}"/>
              </a:ext>
            </a:extLst>
          </p:cNvPr>
          <p:cNvCxnSpPr>
            <a:cxnSpLocks/>
          </p:cNvCxnSpPr>
          <p:nvPr/>
        </p:nvCxnSpPr>
        <p:spPr>
          <a:xfrm flipH="1">
            <a:off x="1102999" y="4975336"/>
            <a:ext cx="332869" cy="73155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3E3175B-4260-D194-6072-70288D5AFB4F}"/>
              </a:ext>
            </a:extLst>
          </p:cNvPr>
          <p:cNvCxnSpPr>
            <a:cxnSpLocks/>
          </p:cNvCxnSpPr>
          <p:nvPr/>
        </p:nvCxnSpPr>
        <p:spPr>
          <a:xfrm>
            <a:off x="1435868" y="4975336"/>
            <a:ext cx="334154" cy="73155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3FA9121-E724-4A10-4783-FADDE69DC0AF}"/>
              </a:ext>
            </a:extLst>
          </p:cNvPr>
          <p:cNvCxnSpPr>
            <a:cxnSpLocks/>
          </p:cNvCxnSpPr>
          <p:nvPr/>
        </p:nvCxnSpPr>
        <p:spPr>
          <a:xfrm flipH="1">
            <a:off x="2437044" y="4975335"/>
            <a:ext cx="360541" cy="731553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0C869D7-9BD2-320E-C2DB-B9B53FF9B9BA}"/>
              </a:ext>
            </a:extLst>
          </p:cNvPr>
          <p:cNvCxnSpPr>
            <a:cxnSpLocks/>
          </p:cNvCxnSpPr>
          <p:nvPr/>
        </p:nvCxnSpPr>
        <p:spPr>
          <a:xfrm>
            <a:off x="2797585" y="4975335"/>
            <a:ext cx="313410" cy="71862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8405E43-2CB4-751E-5B66-8C7839D34F48}"/>
              </a:ext>
            </a:extLst>
          </p:cNvPr>
          <p:cNvCxnSpPr>
            <a:cxnSpLocks/>
          </p:cNvCxnSpPr>
          <p:nvPr/>
        </p:nvCxnSpPr>
        <p:spPr>
          <a:xfrm flipH="1">
            <a:off x="1435868" y="3912101"/>
            <a:ext cx="680859" cy="106323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D743909-13CF-68B9-D0F9-E4A454A8C099}"/>
              </a:ext>
            </a:extLst>
          </p:cNvPr>
          <p:cNvCxnSpPr>
            <a:cxnSpLocks/>
          </p:cNvCxnSpPr>
          <p:nvPr/>
        </p:nvCxnSpPr>
        <p:spPr>
          <a:xfrm>
            <a:off x="2116727" y="3912101"/>
            <a:ext cx="680858" cy="106323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2F41AEE-6F8B-3C6C-9719-900EA07228B5}"/>
              </a:ext>
            </a:extLst>
          </p:cNvPr>
          <p:cNvSpPr txBox="1">
            <a:spLocks/>
          </p:cNvSpPr>
          <p:nvPr/>
        </p:nvSpPr>
        <p:spPr>
          <a:xfrm>
            <a:off x="910805" y="5693955"/>
            <a:ext cx="480151" cy="580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8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41F0C4A-0E6F-1E47-5A2E-3BE84A4A1EA3}"/>
              </a:ext>
            </a:extLst>
          </p:cNvPr>
          <p:cNvCxnSpPr>
            <a:cxnSpLocks/>
          </p:cNvCxnSpPr>
          <p:nvPr/>
        </p:nvCxnSpPr>
        <p:spPr>
          <a:xfrm flipH="1">
            <a:off x="3927765" y="4975336"/>
            <a:ext cx="332869" cy="73155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E39120B-66CB-2770-F02B-882926AD91ED}"/>
              </a:ext>
            </a:extLst>
          </p:cNvPr>
          <p:cNvCxnSpPr>
            <a:cxnSpLocks/>
          </p:cNvCxnSpPr>
          <p:nvPr/>
        </p:nvCxnSpPr>
        <p:spPr>
          <a:xfrm>
            <a:off x="4260634" y="4975336"/>
            <a:ext cx="334154" cy="73155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592F1CD-F694-35F6-01A2-3E7CDCA7B4C4}"/>
              </a:ext>
            </a:extLst>
          </p:cNvPr>
          <p:cNvCxnSpPr>
            <a:cxnSpLocks/>
          </p:cNvCxnSpPr>
          <p:nvPr/>
        </p:nvCxnSpPr>
        <p:spPr>
          <a:xfrm flipH="1">
            <a:off x="5261810" y="4975335"/>
            <a:ext cx="360541" cy="731553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718A236-73B3-0CE0-1D32-65C3D715D415}"/>
              </a:ext>
            </a:extLst>
          </p:cNvPr>
          <p:cNvCxnSpPr>
            <a:cxnSpLocks/>
          </p:cNvCxnSpPr>
          <p:nvPr/>
        </p:nvCxnSpPr>
        <p:spPr>
          <a:xfrm>
            <a:off x="5622351" y="4975335"/>
            <a:ext cx="313410" cy="71862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4D25D45-02CD-E9C8-9786-1548D09C9B3D}"/>
              </a:ext>
            </a:extLst>
          </p:cNvPr>
          <p:cNvCxnSpPr>
            <a:cxnSpLocks/>
          </p:cNvCxnSpPr>
          <p:nvPr/>
        </p:nvCxnSpPr>
        <p:spPr>
          <a:xfrm flipH="1">
            <a:off x="4260634" y="3912101"/>
            <a:ext cx="680859" cy="106323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82FB019-64B3-431C-9FB5-12792C7AE6D9}"/>
              </a:ext>
            </a:extLst>
          </p:cNvPr>
          <p:cNvCxnSpPr>
            <a:cxnSpLocks/>
          </p:cNvCxnSpPr>
          <p:nvPr/>
        </p:nvCxnSpPr>
        <p:spPr>
          <a:xfrm>
            <a:off x="4941493" y="3912101"/>
            <a:ext cx="680858" cy="106323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C958BFD-D948-DE41-5A5C-90E1CDDC4A37}"/>
              </a:ext>
            </a:extLst>
          </p:cNvPr>
          <p:cNvCxnSpPr>
            <a:cxnSpLocks/>
          </p:cNvCxnSpPr>
          <p:nvPr/>
        </p:nvCxnSpPr>
        <p:spPr>
          <a:xfrm flipH="1">
            <a:off x="6719567" y="4975336"/>
            <a:ext cx="332869" cy="73155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4888CD4-5C48-E20D-ADED-C68B965B0023}"/>
              </a:ext>
            </a:extLst>
          </p:cNvPr>
          <p:cNvCxnSpPr>
            <a:cxnSpLocks/>
          </p:cNvCxnSpPr>
          <p:nvPr/>
        </p:nvCxnSpPr>
        <p:spPr>
          <a:xfrm>
            <a:off x="7052436" y="4975336"/>
            <a:ext cx="334154" cy="73155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F5FA1AB-DC02-1D7E-789D-2C43209777EA}"/>
              </a:ext>
            </a:extLst>
          </p:cNvPr>
          <p:cNvCxnSpPr>
            <a:cxnSpLocks/>
          </p:cNvCxnSpPr>
          <p:nvPr/>
        </p:nvCxnSpPr>
        <p:spPr>
          <a:xfrm flipH="1">
            <a:off x="8053612" y="4975335"/>
            <a:ext cx="360541" cy="731553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598CC46-1384-33BC-898E-6C643D2CEBD7}"/>
              </a:ext>
            </a:extLst>
          </p:cNvPr>
          <p:cNvCxnSpPr>
            <a:cxnSpLocks/>
          </p:cNvCxnSpPr>
          <p:nvPr/>
        </p:nvCxnSpPr>
        <p:spPr>
          <a:xfrm>
            <a:off x="8414153" y="4975335"/>
            <a:ext cx="313410" cy="71862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07BD7F5-7B2B-176E-66A0-69805AD95692}"/>
              </a:ext>
            </a:extLst>
          </p:cNvPr>
          <p:cNvCxnSpPr>
            <a:cxnSpLocks/>
          </p:cNvCxnSpPr>
          <p:nvPr/>
        </p:nvCxnSpPr>
        <p:spPr>
          <a:xfrm flipH="1">
            <a:off x="7052436" y="3912101"/>
            <a:ext cx="680859" cy="106323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D39C7EE-D934-FB83-97B5-B2128F69198F}"/>
              </a:ext>
            </a:extLst>
          </p:cNvPr>
          <p:cNvCxnSpPr>
            <a:cxnSpLocks/>
          </p:cNvCxnSpPr>
          <p:nvPr/>
        </p:nvCxnSpPr>
        <p:spPr>
          <a:xfrm>
            <a:off x="7733295" y="3912101"/>
            <a:ext cx="680858" cy="106323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79A09678-5023-0334-C7F1-52E683410442}"/>
              </a:ext>
            </a:extLst>
          </p:cNvPr>
          <p:cNvCxnSpPr>
            <a:cxnSpLocks/>
          </p:cNvCxnSpPr>
          <p:nvPr/>
        </p:nvCxnSpPr>
        <p:spPr>
          <a:xfrm flipH="1">
            <a:off x="9592721" y="4975336"/>
            <a:ext cx="332869" cy="73155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BC209D06-4683-9C5B-94F8-ADC35923ECB6}"/>
              </a:ext>
            </a:extLst>
          </p:cNvPr>
          <p:cNvCxnSpPr>
            <a:cxnSpLocks/>
          </p:cNvCxnSpPr>
          <p:nvPr/>
        </p:nvCxnSpPr>
        <p:spPr>
          <a:xfrm>
            <a:off x="9925590" y="4975336"/>
            <a:ext cx="334154" cy="73155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5B8A74C6-5335-01F5-E6C4-AE400D4A7D8E}"/>
              </a:ext>
            </a:extLst>
          </p:cNvPr>
          <p:cNvCxnSpPr>
            <a:cxnSpLocks/>
          </p:cNvCxnSpPr>
          <p:nvPr/>
        </p:nvCxnSpPr>
        <p:spPr>
          <a:xfrm flipH="1">
            <a:off x="10926766" y="4975335"/>
            <a:ext cx="360541" cy="731553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79ED834-3FAE-B97A-9F94-A61C4E38BCE1}"/>
              </a:ext>
            </a:extLst>
          </p:cNvPr>
          <p:cNvCxnSpPr>
            <a:cxnSpLocks/>
          </p:cNvCxnSpPr>
          <p:nvPr/>
        </p:nvCxnSpPr>
        <p:spPr>
          <a:xfrm>
            <a:off x="11287307" y="4975335"/>
            <a:ext cx="313410" cy="71862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004E3BD0-A534-43D8-698B-1FCA5C776432}"/>
              </a:ext>
            </a:extLst>
          </p:cNvPr>
          <p:cNvCxnSpPr>
            <a:cxnSpLocks/>
          </p:cNvCxnSpPr>
          <p:nvPr/>
        </p:nvCxnSpPr>
        <p:spPr>
          <a:xfrm flipH="1">
            <a:off x="9925590" y="3912101"/>
            <a:ext cx="680859" cy="106323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4C3B7084-3FA6-4BF4-57BD-22D1BD7AB4DB}"/>
              </a:ext>
            </a:extLst>
          </p:cNvPr>
          <p:cNvCxnSpPr>
            <a:cxnSpLocks/>
          </p:cNvCxnSpPr>
          <p:nvPr/>
        </p:nvCxnSpPr>
        <p:spPr>
          <a:xfrm>
            <a:off x="10606449" y="3912101"/>
            <a:ext cx="680858" cy="106323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FD0CED8A-2F94-562B-A285-051D5000FFBA}"/>
              </a:ext>
            </a:extLst>
          </p:cNvPr>
          <p:cNvCxnSpPr>
            <a:cxnSpLocks/>
          </p:cNvCxnSpPr>
          <p:nvPr/>
        </p:nvCxnSpPr>
        <p:spPr>
          <a:xfrm flipH="1">
            <a:off x="2122731" y="2708672"/>
            <a:ext cx="1424081" cy="1203429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0077920E-3B84-9B8D-A28B-672A376E9E19}"/>
              </a:ext>
            </a:extLst>
          </p:cNvPr>
          <p:cNvCxnSpPr>
            <a:cxnSpLocks/>
          </p:cNvCxnSpPr>
          <p:nvPr/>
        </p:nvCxnSpPr>
        <p:spPr>
          <a:xfrm>
            <a:off x="3554707" y="2708672"/>
            <a:ext cx="1397159" cy="1203429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B0D14B72-4DB3-E3E1-44E8-CFD97665E724}"/>
              </a:ext>
            </a:extLst>
          </p:cNvPr>
          <p:cNvCxnSpPr>
            <a:cxnSpLocks/>
          </p:cNvCxnSpPr>
          <p:nvPr/>
        </p:nvCxnSpPr>
        <p:spPr>
          <a:xfrm flipH="1">
            <a:off x="7733295" y="2691563"/>
            <a:ext cx="1424081" cy="1203429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BB41F477-1255-FB51-E6B3-A5DBDEF02846}"/>
              </a:ext>
            </a:extLst>
          </p:cNvPr>
          <p:cNvCxnSpPr>
            <a:cxnSpLocks/>
          </p:cNvCxnSpPr>
          <p:nvPr/>
        </p:nvCxnSpPr>
        <p:spPr>
          <a:xfrm>
            <a:off x="9138349" y="2665167"/>
            <a:ext cx="1468100" cy="1229826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9C82D289-1BBB-E646-913B-156777AC2F4D}"/>
              </a:ext>
            </a:extLst>
          </p:cNvPr>
          <p:cNvCxnSpPr>
            <a:cxnSpLocks/>
          </p:cNvCxnSpPr>
          <p:nvPr/>
        </p:nvCxnSpPr>
        <p:spPr>
          <a:xfrm flipH="1">
            <a:off x="3554707" y="1505243"/>
            <a:ext cx="2795338" cy="1211985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CA2EA9AC-928D-0F01-8E55-FB37544E126B}"/>
              </a:ext>
            </a:extLst>
          </p:cNvPr>
          <p:cNvCxnSpPr>
            <a:cxnSpLocks/>
          </p:cNvCxnSpPr>
          <p:nvPr/>
        </p:nvCxnSpPr>
        <p:spPr>
          <a:xfrm>
            <a:off x="6350045" y="1505243"/>
            <a:ext cx="2781429" cy="115992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Content Placeholder 2">
            <a:extLst>
              <a:ext uri="{FF2B5EF4-FFF2-40B4-BE49-F238E27FC236}">
                <a16:creationId xmlns:a16="http://schemas.microsoft.com/office/drawing/2014/main" id="{5074DF27-D94D-042C-BF66-C7CE3463A723}"/>
              </a:ext>
            </a:extLst>
          </p:cNvPr>
          <p:cNvSpPr txBox="1">
            <a:spLocks/>
          </p:cNvSpPr>
          <p:nvPr/>
        </p:nvSpPr>
        <p:spPr>
          <a:xfrm>
            <a:off x="169210" y="1359352"/>
            <a:ext cx="1201615" cy="6664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MAX</a:t>
            </a:r>
          </a:p>
        </p:txBody>
      </p:sp>
      <p:sp>
        <p:nvSpPr>
          <p:cNvPr id="66" name="Content Placeholder 2">
            <a:extLst>
              <a:ext uri="{FF2B5EF4-FFF2-40B4-BE49-F238E27FC236}">
                <a16:creationId xmlns:a16="http://schemas.microsoft.com/office/drawing/2014/main" id="{AE6AD1D3-0C3C-033F-BC5A-669F3F700BA3}"/>
              </a:ext>
            </a:extLst>
          </p:cNvPr>
          <p:cNvSpPr txBox="1">
            <a:spLocks/>
          </p:cNvSpPr>
          <p:nvPr/>
        </p:nvSpPr>
        <p:spPr>
          <a:xfrm>
            <a:off x="169210" y="2469110"/>
            <a:ext cx="1201615" cy="6664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MIN</a:t>
            </a:r>
          </a:p>
        </p:txBody>
      </p:sp>
      <p:sp>
        <p:nvSpPr>
          <p:cNvPr id="67" name="Content Placeholder 2">
            <a:extLst>
              <a:ext uri="{FF2B5EF4-FFF2-40B4-BE49-F238E27FC236}">
                <a16:creationId xmlns:a16="http://schemas.microsoft.com/office/drawing/2014/main" id="{DE35CC84-AB51-7A1E-D66C-4F00F3E54435}"/>
              </a:ext>
            </a:extLst>
          </p:cNvPr>
          <p:cNvSpPr txBox="1">
            <a:spLocks/>
          </p:cNvSpPr>
          <p:nvPr/>
        </p:nvSpPr>
        <p:spPr>
          <a:xfrm>
            <a:off x="169210" y="3622489"/>
            <a:ext cx="1201615" cy="6664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MAX</a:t>
            </a:r>
          </a:p>
        </p:txBody>
      </p:sp>
      <p:sp>
        <p:nvSpPr>
          <p:cNvPr id="69" name="Content Placeholder 2">
            <a:extLst>
              <a:ext uri="{FF2B5EF4-FFF2-40B4-BE49-F238E27FC236}">
                <a16:creationId xmlns:a16="http://schemas.microsoft.com/office/drawing/2014/main" id="{FA6CC5E7-3757-29CA-9F00-504CED22C7F8}"/>
              </a:ext>
            </a:extLst>
          </p:cNvPr>
          <p:cNvSpPr txBox="1">
            <a:spLocks/>
          </p:cNvSpPr>
          <p:nvPr/>
        </p:nvSpPr>
        <p:spPr>
          <a:xfrm>
            <a:off x="174031" y="4699325"/>
            <a:ext cx="1201615" cy="6664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MIN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CC5EE20D-7E45-CEA9-3B26-0FD365428E5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29560" y="4771374"/>
                <a:ext cx="480151" cy="58023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10000"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=7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CC5EE20D-7E45-CEA9-3B26-0FD365428E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9560" y="4771374"/>
                <a:ext cx="480151" cy="580236"/>
              </a:xfrm>
              <a:prstGeom prst="rect">
                <a:avLst/>
              </a:prstGeom>
              <a:blipFill>
                <a:blip r:embed="rId2"/>
                <a:stretch>
                  <a:fillRect r="-21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79D247-DA01-3495-3815-2164BB395678}"/>
              </a:ext>
            </a:extLst>
          </p:cNvPr>
          <p:cNvSpPr txBox="1">
            <a:spLocks/>
          </p:cNvSpPr>
          <p:nvPr/>
        </p:nvSpPr>
        <p:spPr>
          <a:xfrm>
            <a:off x="1643483" y="5693955"/>
            <a:ext cx="480151" cy="580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7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D556BBD5-AA50-C1A5-3BDB-06DD146BE5B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36676" y="3708719"/>
                <a:ext cx="480151" cy="58023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10000"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=7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D556BBD5-AA50-C1A5-3BDB-06DD146BE5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6676" y="3708719"/>
                <a:ext cx="480151" cy="580236"/>
              </a:xfrm>
              <a:prstGeom prst="rect">
                <a:avLst/>
              </a:prstGeom>
              <a:blipFill>
                <a:blip r:embed="rId3"/>
                <a:stretch>
                  <a:fillRect r="-21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0F59B1E1-95B2-D869-A8A2-665A5140548E}"/>
              </a:ext>
            </a:extLst>
          </p:cNvPr>
          <p:cNvSpPr txBox="1">
            <a:spLocks/>
          </p:cNvSpPr>
          <p:nvPr/>
        </p:nvSpPr>
        <p:spPr>
          <a:xfrm>
            <a:off x="2272827" y="5693955"/>
            <a:ext cx="480151" cy="580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F6005D2B-1E13-B693-FBB5-6AD2E3C362B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505826" y="4771374"/>
                <a:ext cx="480151" cy="58023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10000"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≤3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F6005D2B-1E13-B693-FBB5-6AD2E3C362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5826" y="4771374"/>
                <a:ext cx="480151" cy="580236"/>
              </a:xfrm>
              <a:prstGeom prst="rect">
                <a:avLst/>
              </a:prstGeom>
              <a:blipFill>
                <a:blip r:embed="rId4"/>
                <a:stretch>
                  <a:fillRect r="-21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EB752A0-445D-C274-3DE8-C1E991480F6F}"/>
              </a:ext>
            </a:extLst>
          </p:cNvPr>
          <p:cNvCxnSpPr>
            <a:cxnSpLocks/>
          </p:cNvCxnSpPr>
          <p:nvPr/>
        </p:nvCxnSpPr>
        <p:spPr>
          <a:xfrm flipH="1">
            <a:off x="2116727" y="4288955"/>
            <a:ext cx="754799" cy="482419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2E116E33-59FF-E3AD-2599-BF627F3E5EB5}"/>
              </a:ext>
            </a:extLst>
          </p:cNvPr>
          <p:cNvSpPr txBox="1">
            <a:spLocks/>
          </p:cNvSpPr>
          <p:nvPr/>
        </p:nvSpPr>
        <p:spPr>
          <a:xfrm>
            <a:off x="3735571" y="5693955"/>
            <a:ext cx="480151" cy="580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9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ontent Placeholder 2">
                <a:extLst>
                  <a:ext uri="{FF2B5EF4-FFF2-40B4-BE49-F238E27FC236}">
                    <a16:creationId xmlns:a16="http://schemas.microsoft.com/office/drawing/2014/main" id="{3F573A8A-3146-6FC6-5F22-75574C648F9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32310" y="4776588"/>
                <a:ext cx="480151" cy="58023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10000"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=8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3" name="Content Placeholder 2">
                <a:extLst>
                  <a:ext uri="{FF2B5EF4-FFF2-40B4-BE49-F238E27FC236}">
                    <a16:creationId xmlns:a16="http://schemas.microsoft.com/office/drawing/2014/main" id="{3F573A8A-3146-6FC6-5F22-75574C648F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2310" y="4776588"/>
                <a:ext cx="480151" cy="580236"/>
              </a:xfrm>
              <a:prstGeom prst="rect">
                <a:avLst/>
              </a:prstGeom>
              <a:blipFill>
                <a:blip r:embed="rId5"/>
                <a:stretch>
                  <a:fillRect r="-21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3D079C59-DA61-A9A0-AD06-6F3122789A9E}"/>
              </a:ext>
            </a:extLst>
          </p:cNvPr>
          <p:cNvSpPr txBox="1">
            <a:spLocks/>
          </p:cNvSpPr>
          <p:nvPr/>
        </p:nvSpPr>
        <p:spPr>
          <a:xfrm>
            <a:off x="4468249" y="5693955"/>
            <a:ext cx="480151" cy="580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8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ontent Placeholder 2">
                <a:extLst>
                  <a:ext uri="{FF2B5EF4-FFF2-40B4-BE49-F238E27FC236}">
                    <a16:creationId xmlns:a16="http://schemas.microsoft.com/office/drawing/2014/main" id="{E13B80CB-7CAE-5DC6-8F20-4A7981FE574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33929" y="3708719"/>
                <a:ext cx="480151" cy="58023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10000"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≥8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5" name="Content Placeholder 2">
                <a:extLst>
                  <a:ext uri="{FF2B5EF4-FFF2-40B4-BE49-F238E27FC236}">
                    <a16:creationId xmlns:a16="http://schemas.microsoft.com/office/drawing/2014/main" id="{E13B80CB-7CAE-5DC6-8F20-4A7981FE57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3929" y="3708719"/>
                <a:ext cx="480151" cy="580236"/>
              </a:xfrm>
              <a:prstGeom prst="rect">
                <a:avLst/>
              </a:prstGeom>
              <a:blipFill>
                <a:blip r:embed="rId6"/>
                <a:stretch>
                  <a:fillRect r="-21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Content Placeholder 2">
                <a:extLst>
                  <a:ext uri="{FF2B5EF4-FFF2-40B4-BE49-F238E27FC236}">
                    <a16:creationId xmlns:a16="http://schemas.microsoft.com/office/drawing/2014/main" id="{C10B0CA2-D208-A96D-9A8D-3700E32D779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226683" y="2496412"/>
                <a:ext cx="480151" cy="58023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10000"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≤7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2" name="Content Placeholder 2">
                <a:extLst>
                  <a:ext uri="{FF2B5EF4-FFF2-40B4-BE49-F238E27FC236}">
                    <a16:creationId xmlns:a16="http://schemas.microsoft.com/office/drawing/2014/main" id="{C10B0CA2-D208-A96D-9A8D-3700E32D77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6683" y="2496412"/>
                <a:ext cx="480151" cy="580236"/>
              </a:xfrm>
              <a:prstGeom prst="rect">
                <a:avLst/>
              </a:prstGeom>
              <a:blipFill>
                <a:blip r:embed="rId7"/>
                <a:stretch>
                  <a:fillRect r="-21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FA3CD04B-9104-77D1-E77F-C466F0648A81}"/>
              </a:ext>
            </a:extLst>
          </p:cNvPr>
          <p:cNvCxnSpPr>
            <a:cxnSpLocks/>
          </p:cNvCxnSpPr>
          <p:nvPr/>
        </p:nvCxnSpPr>
        <p:spPr>
          <a:xfrm flipH="1">
            <a:off x="3942791" y="3090655"/>
            <a:ext cx="754799" cy="482419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63311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19521-4C11-43FB-3324-F69217088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A92BE62-7966-A862-9821-AFB86206BA39}"/>
              </a:ext>
            </a:extLst>
          </p:cNvPr>
          <p:cNvCxnSpPr>
            <a:cxnSpLocks/>
          </p:cNvCxnSpPr>
          <p:nvPr/>
        </p:nvCxnSpPr>
        <p:spPr>
          <a:xfrm flipH="1">
            <a:off x="1102999" y="4975336"/>
            <a:ext cx="332869" cy="73155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3E3175B-4260-D194-6072-70288D5AFB4F}"/>
              </a:ext>
            </a:extLst>
          </p:cNvPr>
          <p:cNvCxnSpPr>
            <a:cxnSpLocks/>
          </p:cNvCxnSpPr>
          <p:nvPr/>
        </p:nvCxnSpPr>
        <p:spPr>
          <a:xfrm>
            <a:off x="1435868" y="4975336"/>
            <a:ext cx="334154" cy="73155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3FA9121-E724-4A10-4783-FADDE69DC0AF}"/>
              </a:ext>
            </a:extLst>
          </p:cNvPr>
          <p:cNvCxnSpPr>
            <a:cxnSpLocks/>
          </p:cNvCxnSpPr>
          <p:nvPr/>
        </p:nvCxnSpPr>
        <p:spPr>
          <a:xfrm flipH="1">
            <a:off x="2437044" y="4975335"/>
            <a:ext cx="360541" cy="731553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0C869D7-9BD2-320E-C2DB-B9B53FF9B9BA}"/>
              </a:ext>
            </a:extLst>
          </p:cNvPr>
          <p:cNvCxnSpPr>
            <a:cxnSpLocks/>
          </p:cNvCxnSpPr>
          <p:nvPr/>
        </p:nvCxnSpPr>
        <p:spPr>
          <a:xfrm>
            <a:off x="2797585" y="4975335"/>
            <a:ext cx="313410" cy="71862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8405E43-2CB4-751E-5B66-8C7839D34F48}"/>
              </a:ext>
            </a:extLst>
          </p:cNvPr>
          <p:cNvCxnSpPr>
            <a:cxnSpLocks/>
          </p:cNvCxnSpPr>
          <p:nvPr/>
        </p:nvCxnSpPr>
        <p:spPr>
          <a:xfrm flipH="1">
            <a:off x="1435868" y="3912101"/>
            <a:ext cx="680859" cy="106323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D743909-13CF-68B9-D0F9-E4A454A8C099}"/>
              </a:ext>
            </a:extLst>
          </p:cNvPr>
          <p:cNvCxnSpPr>
            <a:cxnSpLocks/>
          </p:cNvCxnSpPr>
          <p:nvPr/>
        </p:nvCxnSpPr>
        <p:spPr>
          <a:xfrm>
            <a:off x="2116727" y="3912101"/>
            <a:ext cx="680858" cy="106323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2F41AEE-6F8B-3C6C-9719-900EA07228B5}"/>
              </a:ext>
            </a:extLst>
          </p:cNvPr>
          <p:cNvSpPr txBox="1">
            <a:spLocks/>
          </p:cNvSpPr>
          <p:nvPr/>
        </p:nvSpPr>
        <p:spPr>
          <a:xfrm>
            <a:off x="910805" y="5693955"/>
            <a:ext cx="480151" cy="580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8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41F0C4A-0E6F-1E47-5A2E-3BE84A4A1EA3}"/>
              </a:ext>
            </a:extLst>
          </p:cNvPr>
          <p:cNvCxnSpPr>
            <a:cxnSpLocks/>
          </p:cNvCxnSpPr>
          <p:nvPr/>
        </p:nvCxnSpPr>
        <p:spPr>
          <a:xfrm flipH="1">
            <a:off x="3927765" y="4975336"/>
            <a:ext cx="332869" cy="73155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E39120B-66CB-2770-F02B-882926AD91ED}"/>
              </a:ext>
            </a:extLst>
          </p:cNvPr>
          <p:cNvCxnSpPr>
            <a:cxnSpLocks/>
          </p:cNvCxnSpPr>
          <p:nvPr/>
        </p:nvCxnSpPr>
        <p:spPr>
          <a:xfrm>
            <a:off x="4260634" y="4975336"/>
            <a:ext cx="334154" cy="73155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592F1CD-F694-35F6-01A2-3E7CDCA7B4C4}"/>
              </a:ext>
            </a:extLst>
          </p:cNvPr>
          <p:cNvCxnSpPr>
            <a:cxnSpLocks/>
          </p:cNvCxnSpPr>
          <p:nvPr/>
        </p:nvCxnSpPr>
        <p:spPr>
          <a:xfrm flipH="1">
            <a:off x="5261810" y="4975335"/>
            <a:ext cx="360541" cy="731553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718A236-73B3-0CE0-1D32-65C3D715D415}"/>
              </a:ext>
            </a:extLst>
          </p:cNvPr>
          <p:cNvCxnSpPr>
            <a:cxnSpLocks/>
          </p:cNvCxnSpPr>
          <p:nvPr/>
        </p:nvCxnSpPr>
        <p:spPr>
          <a:xfrm>
            <a:off x="5622351" y="4975335"/>
            <a:ext cx="313410" cy="71862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4D25D45-02CD-E9C8-9786-1548D09C9B3D}"/>
              </a:ext>
            </a:extLst>
          </p:cNvPr>
          <p:cNvCxnSpPr>
            <a:cxnSpLocks/>
          </p:cNvCxnSpPr>
          <p:nvPr/>
        </p:nvCxnSpPr>
        <p:spPr>
          <a:xfrm flipH="1">
            <a:off x="4260634" y="3912101"/>
            <a:ext cx="680859" cy="106323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82FB019-64B3-431C-9FB5-12792C7AE6D9}"/>
              </a:ext>
            </a:extLst>
          </p:cNvPr>
          <p:cNvCxnSpPr>
            <a:cxnSpLocks/>
          </p:cNvCxnSpPr>
          <p:nvPr/>
        </p:nvCxnSpPr>
        <p:spPr>
          <a:xfrm>
            <a:off x="4941493" y="3912101"/>
            <a:ext cx="680858" cy="106323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C958BFD-D948-DE41-5A5C-90E1CDDC4A37}"/>
              </a:ext>
            </a:extLst>
          </p:cNvPr>
          <p:cNvCxnSpPr>
            <a:cxnSpLocks/>
          </p:cNvCxnSpPr>
          <p:nvPr/>
        </p:nvCxnSpPr>
        <p:spPr>
          <a:xfrm flipH="1">
            <a:off x="6719567" y="4975336"/>
            <a:ext cx="332869" cy="73155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4888CD4-5C48-E20D-ADED-C68B965B0023}"/>
              </a:ext>
            </a:extLst>
          </p:cNvPr>
          <p:cNvCxnSpPr>
            <a:cxnSpLocks/>
          </p:cNvCxnSpPr>
          <p:nvPr/>
        </p:nvCxnSpPr>
        <p:spPr>
          <a:xfrm>
            <a:off x="7052436" y="4975336"/>
            <a:ext cx="334154" cy="73155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F5FA1AB-DC02-1D7E-789D-2C43209777EA}"/>
              </a:ext>
            </a:extLst>
          </p:cNvPr>
          <p:cNvCxnSpPr>
            <a:cxnSpLocks/>
          </p:cNvCxnSpPr>
          <p:nvPr/>
        </p:nvCxnSpPr>
        <p:spPr>
          <a:xfrm flipH="1">
            <a:off x="8053612" y="4975335"/>
            <a:ext cx="360541" cy="731553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598CC46-1384-33BC-898E-6C643D2CEBD7}"/>
              </a:ext>
            </a:extLst>
          </p:cNvPr>
          <p:cNvCxnSpPr>
            <a:cxnSpLocks/>
          </p:cNvCxnSpPr>
          <p:nvPr/>
        </p:nvCxnSpPr>
        <p:spPr>
          <a:xfrm>
            <a:off x="8414153" y="4975335"/>
            <a:ext cx="313410" cy="71862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07BD7F5-7B2B-176E-66A0-69805AD95692}"/>
              </a:ext>
            </a:extLst>
          </p:cNvPr>
          <p:cNvCxnSpPr>
            <a:cxnSpLocks/>
          </p:cNvCxnSpPr>
          <p:nvPr/>
        </p:nvCxnSpPr>
        <p:spPr>
          <a:xfrm flipH="1">
            <a:off x="7052436" y="3912101"/>
            <a:ext cx="680859" cy="106323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D39C7EE-D934-FB83-97B5-B2128F69198F}"/>
              </a:ext>
            </a:extLst>
          </p:cNvPr>
          <p:cNvCxnSpPr>
            <a:cxnSpLocks/>
          </p:cNvCxnSpPr>
          <p:nvPr/>
        </p:nvCxnSpPr>
        <p:spPr>
          <a:xfrm>
            <a:off x="7733295" y="3912101"/>
            <a:ext cx="680858" cy="106323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79A09678-5023-0334-C7F1-52E683410442}"/>
              </a:ext>
            </a:extLst>
          </p:cNvPr>
          <p:cNvCxnSpPr>
            <a:cxnSpLocks/>
          </p:cNvCxnSpPr>
          <p:nvPr/>
        </p:nvCxnSpPr>
        <p:spPr>
          <a:xfrm flipH="1">
            <a:off x="9592721" y="4975336"/>
            <a:ext cx="332869" cy="73155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BC209D06-4683-9C5B-94F8-ADC35923ECB6}"/>
              </a:ext>
            </a:extLst>
          </p:cNvPr>
          <p:cNvCxnSpPr>
            <a:cxnSpLocks/>
          </p:cNvCxnSpPr>
          <p:nvPr/>
        </p:nvCxnSpPr>
        <p:spPr>
          <a:xfrm>
            <a:off x="9925590" y="4975336"/>
            <a:ext cx="334154" cy="73155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5B8A74C6-5335-01F5-E6C4-AE400D4A7D8E}"/>
              </a:ext>
            </a:extLst>
          </p:cNvPr>
          <p:cNvCxnSpPr>
            <a:cxnSpLocks/>
          </p:cNvCxnSpPr>
          <p:nvPr/>
        </p:nvCxnSpPr>
        <p:spPr>
          <a:xfrm flipH="1">
            <a:off x="10926766" y="4975335"/>
            <a:ext cx="360541" cy="731553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79ED834-3FAE-B97A-9F94-A61C4E38BCE1}"/>
              </a:ext>
            </a:extLst>
          </p:cNvPr>
          <p:cNvCxnSpPr>
            <a:cxnSpLocks/>
          </p:cNvCxnSpPr>
          <p:nvPr/>
        </p:nvCxnSpPr>
        <p:spPr>
          <a:xfrm>
            <a:off x="11287307" y="4975335"/>
            <a:ext cx="313410" cy="71862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004E3BD0-A534-43D8-698B-1FCA5C776432}"/>
              </a:ext>
            </a:extLst>
          </p:cNvPr>
          <p:cNvCxnSpPr>
            <a:cxnSpLocks/>
          </p:cNvCxnSpPr>
          <p:nvPr/>
        </p:nvCxnSpPr>
        <p:spPr>
          <a:xfrm flipH="1">
            <a:off x="9925590" y="3912101"/>
            <a:ext cx="680859" cy="106323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4C3B7084-3FA6-4BF4-57BD-22D1BD7AB4DB}"/>
              </a:ext>
            </a:extLst>
          </p:cNvPr>
          <p:cNvCxnSpPr>
            <a:cxnSpLocks/>
          </p:cNvCxnSpPr>
          <p:nvPr/>
        </p:nvCxnSpPr>
        <p:spPr>
          <a:xfrm>
            <a:off x="10606449" y="3912101"/>
            <a:ext cx="680858" cy="106323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FD0CED8A-2F94-562B-A285-051D5000FFBA}"/>
              </a:ext>
            </a:extLst>
          </p:cNvPr>
          <p:cNvCxnSpPr>
            <a:cxnSpLocks/>
          </p:cNvCxnSpPr>
          <p:nvPr/>
        </p:nvCxnSpPr>
        <p:spPr>
          <a:xfrm flipH="1">
            <a:off x="2122731" y="2708672"/>
            <a:ext cx="1424081" cy="1203429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0077920E-3B84-9B8D-A28B-672A376E9E19}"/>
              </a:ext>
            </a:extLst>
          </p:cNvPr>
          <p:cNvCxnSpPr>
            <a:cxnSpLocks/>
          </p:cNvCxnSpPr>
          <p:nvPr/>
        </p:nvCxnSpPr>
        <p:spPr>
          <a:xfrm>
            <a:off x="3554707" y="2708672"/>
            <a:ext cx="1397159" cy="1203429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B0D14B72-4DB3-E3E1-44E8-CFD97665E724}"/>
              </a:ext>
            </a:extLst>
          </p:cNvPr>
          <p:cNvCxnSpPr>
            <a:cxnSpLocks/>
          </p:cNvCxnSpPr>
          <p:nvPr/>
        </p:nvCxnSpPr>
        <p:spPr>
          <a:xfrm flipH="1">
            <a:off x="7733295" y="2691563"/>
            <a:ext cx="1424081" cy="1203429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BB41F477-1255-FB51-E6B3-A5DBDEF02846}"/>
              </a:ext>
            </a:extLst>
          </p:cNvPr>
          <p:cNvCxnSpPr>
            <a:cxnSpLocks/>
          </p:cNvCxnSpPr>
          <p:nvPr/>
        </p:nvCxnSpPr>
        <p:spPr>
          <a:xfrm>
            <a:off x="9138349" y="2665167"/>
            <a:ext cx="1468100" cy="1229826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9C82D289-1BBB-E646-913B-156777AC2F4D}"/>
              </a:ext>
            </a:extLst>
          </p:cNvPr>
          <p:cNvCxnSpPr>
            <a:cxnSpLocks/>
          </p:cNvCxnSpPr>
          <p:nvPr/>
        </p:nvCxnSpPr>
        <p:spPr>
          <a:xfrm flipH="1">
            <a:off x="3554707" y="1505243"/>
            <a:ext cx="2795338" cy="1211985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CA2EA9AC-928D-0F01-8E55-FB37544E126B}"/>
              </a:ext>
            </a:extLst>
          </p:cNvPr>
          <p:cNvCxnSpPr>
            <a:cxnSpLocks/>
          </p:cNvCxnSpPr>
          <p:nvPr/>
        </p:nvCxnSpPr>
        <p:spPr>
          <a:xfrm>
            <a:off x="6350045" y="1505243"/>
            <a:ext cx="2781429" cy="115992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Content Placeholder 2">
            <a:extLst>
              <a:ext uri="{FF2B5EF4-FFF2-40B4-BE49-F238E27FC236}">
                <a16:creationId xmlns:a16="http://schemas.microsoft.com/office/drawing/2014/main" id="{5074DF27-D94D-042C-BF66-C7CE3463A723}"/>
              </a:ext>
            </a:extLst>
          </p:cNvPr>
          <p:cNvSpPr txBox="1">
            <a:spLocks/>
          </p:cNvSpPr>
          <p:nvPr/>
        </p:nvSpPr>
        <p:spPr>
          <a:xfrm>
            <a:off x="169210" y="1359352"/>
            <a:ext cx="1201615" cy="6664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MAX</a:t>
            </a:r>
          </a:p>
        </p:txBody>
      </p:sp>
      <p:sp>
        <p:nvSpPr>
          <p:cNvPr id="66" name="Content Placeholder 2">
            <a:extLst>
              <a:ext uri="{FF2B5EF4-FFF2-40B4-BE49-F238E27FC236}">
                <a16:creationId xmlns:a16="http://schemas.microsoft.com/office/drawing/2014/main" id="{AE6AD1D3-0C3C-033F-BC5A-669F3F700BA3}"/>
              </a:ext>
            </a:extLst>
          </p:cNvPr>
          <p:cNvSpPr txBox="1">
            <a:spLocks/>
          </p:cNvSpPr>
          <p:nvPr/>
        </p:nvSpPr>
        <p:spPr>
          <a:xfrm>
            <a:off x="169210" y="2469110"/>
            <a:ext cx="1201615" cy="6664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MIN</a:t>
            </a:r>
          </a:p>
        </p:txBody>
      </p:sp>
      <p:sp>
        <p:nvSpPr>
          <p:cNvPr id="67" name="Content Placeholder 2">
            <a:extLst>
              <a:ext uri="{FF2B5EF4-FFF2-40B4-BE49-F238E27FC236}">
                <a16:creationId xmlns:a16="http://schemas.microsoft.com/office/drawing/2014/main" id="{DE35CC84-AB51-7A1E-D66C-4F00F3E54435}"/>
              </a:ext>
            </a:extLst>
          </p:cNvPr>
          <p:cNvSpPr txBox="1">
            <a:spLocks/>
          </p:cNvSpPr>
          <p:nvPr/>
        </p:nvSpPr>
        <p:spPr>
          <a:xfrm>
            <a:off x="169210" y="3622489"/>
            <a:ext cx="1201615" cy="6664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MAX</a:t>
            </a:r>
          </a:p>
        </p:txBody>
      </p:sp>
      <p:sp>
        <p:nvSpPr>
          <p:cNvPr id="69" name="Content Placeholder 2">
            <a:extLst>
              <a:ext uri="{FF2B5EF4-FFF2-40B4-BE49-F238E27FC236}">
                <a16:creationId xmlns:a16="http://schemas.microsoft.com/office/drawing/2014/main" id="{FA6CC5E7-3757-29CA-9F00-504CED22C7F8}"/>
              </a:ext>
            </a:extLst>
          </p:cNvPr>
          <p:cNvSpPr txBox="1">
            <a:spLocks/>
          </p:cNvSpPr>
          <p:nvPr/>
        </p:nvSpPr>
        <p:spPr>
          <a:xfrm>
            <a:off x="174031" y="4699325"/>
            <a:ext cx="1201615" cy="6664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MIN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CC5EE20D-7E45-CEA9-3B26-0FD365428E5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29560" y="4771374"/>
                <a:ext cx="480151" cy="58023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10000"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=7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CC5EE20D-7E45-CEA9-3B26-0FD365428E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9560" y="4771374"/>
                <a:ext cx="480151" cy="580236"/>
              </a:xfrm>
              <a:prstGeom prst="rect">
                <a:avLst/>
              </a:prstGeom>
              <a:blipFill>
                <a:blip r:embed="rId2"/>
                <a:stretch>
                  <a:fillRect r="-21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79D247-DA01-3495-3815-2164BB395678}"/>
              </a:ext>
            </a:extLst>
          </p:cNvPr>
          <p:cNvSpPr txBox="1">
            <a:spLocks/>
          </p:cNvSpPr>
          <p:nvPr/>
        </p:nvSpPr>
        <p:spPr>
          <a:xfrm>
            <a:off x="1643483" y="5693955"/>
            <a:ext cx="480151" cy="580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7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D556BBD5-AA50-C1A5-3BDB-06DD146BE5B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36676" y="3708719"/>
                <a:ext cx="480151" cy="58023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10000"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=7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D556BBD5-AA50-C1A5-3BDB-06DD146BE5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6676" y="3708719"/>
                <a:ext cx="480151" cy="580236"/>
              </a:xfrm>
              <a:prstGeom prst="rect">
                <a:avLst/>
              </a:prstGeom>
              <a:blipFill>
                <a:blip r:embed="rId3"/>
                <a:stretch>
                  <a:fillRect r="-21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0F59B1E1-95B2-D869-A8A2-665A5140548E}"/>
              </a:ext>
            </a:extLst>
          </p:cNvPr>
          <p:cNvSpPr txBox="1">
            <a:spLocks/>
          </p:cNvSpPr>
          <p:nvPr/>
        </p:nvSpPr>
        <p:spPr>
          <a:xfrm>
            <a:off x="2272827" y="5693955"/>
            <a:ext cx="480151" cy="580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F6005D2B-1E13-B693-FBB5-6AD2E3C362B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505826" y="4771374"/>
                <a:ext cx="480151" cy="58023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10000"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≤3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F6005D2B-1E13-B693-FBB5-6AD2E3C362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5826" y="4771374"/>
                <a:ext cx="480151" cy="580236"/>
              </a:xfrm>
              <a:prstGeom prst="rect">
                <a:avLst/>
              </a:prstGeom>
              <a:blipFill>
                <a:blip r:embed="rId4"/>
                <a:stretch>
                  <a:fillRect r="-21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EB752A0-445D-C274-3DE8-C1E991480F6F}"/>
              </a:ext>
            </a:extLst>
          </p:cNvPr>
          <p:cNvCxnSpPr>
            <a:cxnSpLocks/>
          </p:cNvCxnSpPr>
          <p:nvPr/>
        </p:nvCxnSpPr>
        <p:spPr>
          <a:xfrm flipH="1">
            <a:off x="2116727" y="4288955"/>
            <a:ext cx="754799" cy="482419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2E116E33-59FF-E3AD-2599-BF627F3E5EB5}"/>
              </a:ext>
            </a:extLst>
          </p:cNvPr>
          <p:cNvSpPr txBox="1">
            <a:spLocks/>
          </p:cNvSpPr>
          <p:nvPr/>
        </p:nvSpPr>
        <p:spPr>
          <a:xfrm>
            <a:off x="3735571" y="5693955"/>
            <a:ext cx="480151" cy="580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9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ontent Placeholder 2">
                <a:extLst>
                  <a:ext uri="{FF2B5EF4-FFF2-40B4-BE49-F238E27FC236}">
                    <a16:creationId xmlns:a16="http://schemas.microsoft.com/office/drawing/2014/main" id="{3F573A8A-3146-6FC6-5F22-75574C648F9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32310" y="4776588"/>
                <a:ext cx="480151" cy="58023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10000"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=8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3" name="Content Placeholder 2">
                <a:extLst>
                  <a:ext uri="{FF2B5EF4-FFF2-40B4-BE49-F238E27FC236}">
                    <a16:creationId xmlns:a16="http://schemas.microsoft.com/office/drawing/2014/main" id="{3F573A8A-3146-6FC6-5F22-75574C648F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2310" y="4776588"/>
                <a:ext cx="480151" cy="580236"/>
              </a:xfrm>
              <a:prstGeom prst="rect">
                <a:avLst/>
              </a:prstGeom>
              <a:blipFill>
                <a:blip r:embed="rId5"/>
                <a:stretch>
                  <a:fillRect r="-21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3D079C59-DA61-A9A0-AD06-6F3122789A9E}"/>
              </a:ext>
            </a:extLst>
          </p:cNvPr>
          <p:cNvSpPr txBox="1">
            <a:spLocks/>
          </p:cNvSpPr>
          <p:nvPr/>
        </p:nvSpPr>
        <p:spPr>
          <a:xfrm>
            <a:off x="4468249" y="5693955"/>
            <a:ext cx="480151" cy="580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8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ontent Placeholder 2">
                <a:extLst>
                  <a:ext uri="{FF2B5EF4-FFF2-40B4-BE49-F238E27FC236}">
                    <a16:creationId xmlns:a16="http://schemas.microsoft.com/office/drawing/2014/main" id="{E13B80CB-7CAE-5DC6-8F20-4A7981FE574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33929" y="3708719"/>
                <a:ext cx="480151" cy="58023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10000"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≥8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5" name="Content Placeholder 2">
                <a:extLst>
                  <a:ext uri="{FF2B5EF4-FFF2-40B4-BE49-F238E27FC236}">
                    <a16:creationId xmlns:a16="http://schemas.microsoft.com/office/drawing/2014/main" id="{E13B80CB-7CAE-5DC6-8F20-4A7981FE57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3929" y="3708719"/>
                <a:ext cx="480151" cy="580236"/>
              </a:xfrm>
              <a:prstGeom prst="rect">
                <a:avLst/>
              </a:prstGeom>
              <a:blipFill>
                <a:blip r:embed="rId6"/>
                <a:stretch>
                  <a:fillRect r="-21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Content Placeholder 2">
                <a:extLst>
                  <a:ext uri="{FF2B5EF4-FFF2-40B4-BE49-F238E27FC236}">
                    <a16:creationId xmlns:a16="http://schemas.microsoft.com/office/drawing/2014/main" id="{C10B0CA2-D208-A96D-9A8D-3700E32D779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226683" y="2496412"/>
                <a:ext cx="480151" cy="58023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10000"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=7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2" name="Content Placeholder 2">
                <a:extLst>
                  <a:ext uri="{FF2B5EF4-FFF2-40B4-BE49-F238E27FC236}">
                    <a16:creationId xmlns:a16="http://schemas.microsoft.com/office/drawing/2014/main" id="{C10B0CA2-D208-A96D-9A8D-3700E32D77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6683" y="2496412"/>
                <a:ext cx="480151" cy="580236"/>
              </a:xfrm>
              <a:prstGeom prst="rect">
                <a:avLst/>
              </a:prstGeom>
              <a:blipFill>
                <a:blip r:embed="rId7"/>
                <a:stretch>
                  <a:fillRect r="-21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FA3CD04B-9104-77D1-E77F-C466F0648A81}"/>
              </a:ext>
            </a:extLst>
          </p:cNvPr>
          <p:cNvCxnSpPr>
            <a:cxnSpLocks/>
          </p:cNvCxnSpPr>
          <p:nvPr/>
        </p:nvCxnSpPr>
        <p:spPr>
          <a:xfrm flipH="1">
            <a:off x="3942791" y="3090655"/>
            <a:ext cx="754799" cy="482419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Content Placeholder 2">
                <a:extLst>
                  <a:ext uri="{FF2B5EF4-FFF2-40B4-BE49-F238E27FC236}">
                    <a16:creationId xmlns:a16="http://schemas.microsoft.com/office/drawing/2014/main" id="{7E7EE09C-4FD0-36FC-0F29-E3DF7FD4B8E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61429" y="1151819"/>
                <a:ext cx="480151" cy="58023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10000"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≥7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4" name="Content Placeholder 2">
                <a:extLst>
                  <a:ext uri="{FF2B5EF4-FFF2-40B4-BE49-F238E27FC236}">
                    <a16:creationId xmlns:a16="http://schemas.microsoft.com/office/drawing/2014/main" id="{7E7EE09C-4FD0-36FC-0F29-E3DF7FD4B8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1429" y="1151819"/>
                <a:ext cx="480151" cy="580236"/>
              </a:xfrm>
              <a:prstGeom prst="rect">
                <a:avLst/>
              </a:prstGeom>
              <a:blipFill>
                <a:blip r:embed="rId8"/>
                <a:stretch>
                  <a:fillRect r="-21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8878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19521-4C11-43FB-3324-F69217088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A92BE62-7966-A862-9821-AFB86206BA39}"/>
              </a:ext>
            </a:extLst>
          </p:cNvPr>
          <p:cNvCxnSpPr>
            <a:cxnSpLocks/>
          </p:cNvCxnSpPr>
          <p:nvPr/>
        </p:nvCxnSpPr>
        <p:spPr>
          <a:xfrm flipH="1">
            <a:off x="1102999" y="4975336"/>
            <a:ext cx="332869" cy="73155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3E3175B-4260-D194-6072-70288D5AFB4F}"/>
              </a:ext>
            </a:extLst>
          </p:cNvPr>
          <p:cNvCxnSpPr>
            <a:cxnSpLocks/>
          </p:cNvCxnSpPr>
          <p:nvPr/>
        </p:nvCxnSpPr>
        <p:spPr>
          <a:xfrm>
            <a:off x="1435868" y="4975336"/>
            <a:ext cx="334154" cy="73155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3FA9121-E724-4A10-4783-FADDE69DC0AF}"/>
              </a:ext>
            </a:extLst>
          </p:cNvPr>
          <p:cNvCxnSpPr>
            <a:cxnSpLocks/>
          </p:cNvCxnSpPr>
          <p:nvPr/>
        </p:nvCxnSpPr>
        <p:spPr>
          <a:xfrm flipH="1">
            <a:off x="2437044" y="4975335"/>
            <a:ext cx="360541" cy="731553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0C869D7-9BD2-320E-C2DB-B9B53FF9B9BA}"/>
              </a:ext>
            </a:extLst>
          </p:cNvPr>
          <p:cNvCxnSpPr>
            <a:cxnSpLocks/>
          </p:cNvCxnSpPr>
          <p:nvPr/>
        </p:nvCxnSpPr>
        <p:spPr>
          <a:xfrm>
            <a:off x="2797585" y="4975335"/>
            <a:ext cx="313410" cy="71862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8405E43-2CB4-751E-5B66-8C7839D34F48}"/>
              </a:ext>
            </a:extLst>
          </p:cNvPr>
          <p:cNvCxnSpPr>
            <a:cxnSpLocks/>
          </p:cNvCxnSpPr>
          <p:nvPr/>
        </p:nvCxnSpPr>
        <p:spPr>
          <a:xfrm flipH="1">
            <a:off x="1435868" y="3912101"/>
            <a:ext cx="680859" cy="106323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D743909-13CF-68B9-D0F9-E4A454A8C099}"/>
              </a:ext>
            </a:extLst>
          </p:cNvPr>
          <p:cNvCxnSpPr>
            <a:cxnSpLocks/>
          </p:cNvCxnSpPr>
          <p:nvPr/>
        </p:nvCxnSpPr>
        <p:spPr>
          <a:xfrm>
            <a:off x="2116727" y="3912101"/>
            <a:ext cx="680858" cy="106323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2F41AEE-6F8B-3C6C-9719-900EA07228B5}"/>
              </a:ext>
            </a:extLst>
          </p:cNvPr>
          <p:cNvSpPr txBox="1">
            <a:spLocks/>
          </p:cNvSpPr>
          <p:nvPr/>
        </p:nvSpPr>
        <p:spPr>
          <a:xfrm>
            <a:off x="910805" y="5693955"/>
            <a:ext cx="480151" cy="580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8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41F0C4A-0E6F-1E47-5A2E-3BE84A4A1EA3}"/>
              </a:ext>
            </a:extLst>
          </p:cNvPr>
          <p:cNvCxnSpPr>
            <a:cxnSpLocks/>
          </p:cNvCxnSpPr>
          <p:nvPr/>
        </p:nvCxnSpPr>
        <p:spPr>
          <a:xfrm flipH="1">
            <a:off x="3927765" y="4975336"/>
            <a:ext cx="332869" cy="73155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E39120B-66CB-2770-F02B-882926AD91ED}"/>
              </a:ext>
            </a:extLst>
          </p:cNvPr>
          <p:cNvCxnSpPr>
            <a:cxnSpLocks/>
          </p:cNvCxnSpPr>
          <p:nvPr/>
        </p:nvCxnSpPr>
        <p:spPr>
          <a:xfrm>
            <a:off x="4260634" y="4975336"/>
            <a:ext cx="334154" cy="73155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592F1CD-F694-35F6-01A2-3E7CDCA7B4C4}"/>
              </a:ext>
            </a:extLst>
          </p:cNvPr>
          <p:cNvCxnSpPr>
            <a:cxnSpLocks/>
          </p:cNvCxnSpPr>
          <p:nvPr/>
        </p:nvCxnSpPr>
        <p:spPr>
          <a:xfrm flipH="1">
            <a:off x="5261810" y="4975335"/>
            <a:ext cx="360541" cy="731553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718A236-73B3-0CE0-1D32-65C3D715D415}"/>
              </a:ext>
            </a:extLst>
          </p:cNvPr>
          <p:cNvCxnSpPr>
            <a:cxnSpLocks/>
          </p:cNvCxnSpPr>
          <p:nvPr/>
        </p:nvCxnSpPr>
        <p:spPr>
          <a:xfrm>
            <a:off x="5622351" y="4975335"/>
            <a:ext cx="313410" cy="71862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4D25D45-02CD-E9C8-9786-1548D09C9B3D}"/>
              </a:ext>
            </a:extLst>
          </p:cNvPr>
          <p:cNvCxnSpPr>
            <a:cxnSpLocks/>
          </p:cNvCxnSpPr>
          <p:nvPr/>
        </p:nvCxnSpPr>
        <p:spPr>
          <a:xfrm flipH="1">
            <a:off x="4260634" y="3912101"/>
            <a:ext cx="680859" cy="106323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82FB019-64B3-431C-9FB5-12792C7AE6D9}"/>
              </a:ext>
            </a:extLst>
          </p:cNvPr>
          <p:cNvCxnSpPr>
            <a:cxnSpLocks/>
          </p:cNvCxnSpPr>
          <p:nvPr/>
        </p:nvCxnSpPr>
        <p:spPr>
          <a:xfrm>
            <a:off x="4941493" y="3912101"/>
            <a:ext cx="680858" cy="106323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C958BFD-D948-DE41-5A5C-90E1CDDC4A37}"/>
              </a:ext>
            </a:extLst>
          </p:cNvPr>
          <p:cNvCxnSpPr>
            <a:cxnSpLocks/>
          </p:cNvCxnSpPr>
          <p:nvPr/>
        </p:nvCxnSpPr>
        <p:spPr>
          <a:xfrm flipH="1">
            <a:off x="6719567" y="4975336"/>
            <a:ext cx="332869" cy="73155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4888CD4-5C48-E20D-ADED-C68B965B0023}"/>
              </a:ext>
            </a:extLst>
          </p:cNvPr>
          <p:cNvCxnSpPr>
            <a:cxnSpLocks/>
          </p:cNvCxnSpPr>
          <p:nvPr/>
        </p:nvCxnSpPr>
        <p:spPr>
          <a:xfrm>
            <a:off x="7052436" y="4975336"/>
            <a:ext cx="334154" cy="73155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F5FA1AB-DC02-1D7E-789D-2C43209777EA}"/>
              </a:ext>
            </a:extLst>
          </p:cNvPr>
          <p:cNvCxnSpPr>
            <a:cxnSpLocks/>
          </p:cNvCxnSpPr>
          <p:nvPr/>
        </p:nvCxnSpPr>
        <p:spPr>
          <a:xfrm flipH="1">
            <a:off x="8053612" y="4975335"/>
            <a:ext cx="360541" cy="731553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598CC46-1384-33BC-898E-6C643D2CEBD7}"/>
              </a:ext>
            </a:extLst>
          </p:cNvPr>
          <p:cNvCxnSpPr>
            <a:cxnSpLocks/>
          </p:cNvCxnSpPr>
          <p:nvPr/>
        </p:nvCxnSpPr>
        <p:spPr>
          <a:xfrm>
            <a:off x="8414153" y="4975335"/>
            <a:ext cx="313410" cy="71862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07BD7F5-7B2B-176E-66A0-69805AD95692}"/>
              </a:ext>
            </a:extLst>
          </p:cNvPr>
          <p:cNvCxnSpPr>
            <a:cxnSpLocks/>
          </p:cNvCxnSpPr>
          <p:nvPr/>
        </p:nvCxnSpPr>
        <p:spPr>
          <a:xfrm flipH="1">
            <a:off x="7052436" y="3912101"/>
            <a:ext cx="680859" cy="106323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D39C7EE-D934-FB83-97B5-B2128F69198F}"/>
              </a:ext>
            </a:extLst>
          </p:cNvPr>
          <p:cNvCxnSpPr>
            <a:cxnSpLocks/>
          </p:cNvCxnSpPr>
          <p:nvPr/>
        </p:nvCxnSpPr>
        <p:spPr>
          <a:xfrm>
            <a:off x="7733295" y="3912101"/>
            <a:ext cx="680858" cy="106323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79A09678-5023-0334-C7F1-52E683410442}"/>
              </a:ext>
            </a:extLst>
          </p:cNvPr>
          <p:cNvCxnSpPr>
            <a:cxnSpLocks/>
          </p:cNvCxnSpPr>
          <p:nvPr/>
        </p:nvCxnSpPr>
        <p:spPr>
          <a:xfrm flipH="1">
            <a:off x="9592721" y="4975336"/>
            <a:ext cx="332869" cy="73155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BC209D06-4683-9C5B-94F8-ADC35923ECB6}"/>
              </a:ext>
            </a:extLst>
          </p:cNvPr>
          <p:cNvCxnSpPr>
            <a:cxnSpLocks/>
          </p:cNvCxnSpPr>
          <p:nvPr/>
        </p:nvCxnSpPr>
        <p:spPr>
          <a:xfrm>
            <a:off x="9925590" y="4975336"/>
            <a:ext cx="334154" cy="73155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5B8A74C6-5335-01F5-E6C4-AE400D4A7D8E}"/>
              </a:ext>
            </a:extLst>
          </p:cNvPr>
          <p:cNvCxnSpPr>
            <a:cxnSpLocks/>
          </p:cNvCxnSpPr>
          <p:nvPr/>
        </p:nvCxnSpPr>
        <p:spPr>
          <a:xfrm flipH="1">
            <a:off x="10926766" y="4975335"/>
            <a:ext cx="360541" cy="731553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79ED834-3FAE-B97A-9F94-A61C4E38BCE1}"/>
              </a:ext>
            </a:extLst>
          </p:cNvPr>
          <p:cNvCxnSpPr>
            <a:cxnSpLocks/>
          </p:cNvCxnSpPr>
          <p:nvPr/>
        </p:nvCxnSpPr>
        <p:spPr>
          <a:xfrm>
            <a:off x="11287307" y="4975335"/>
            <a:ext cx="313410" cy="71862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004E3BD0-A534-43D8-698B-1FCA5C776432}"/>
              </a:ext>
            </a:extLst>
          </p:cNvPr>
          <p:cNvCxnSpPr>
            <a:cxnSpLocks/>
          </p:cNvCxnSpPr>
          <p:nvPr/>
        </p:nvCxnSpPr>
        <p:spPr>
          <a:xfrm flipH="1">
            <a:off x="9925590" y="3912101"/>
            <a:ext cx="680859" cy="106323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4C3B7084-3FA6-4BF4-57BD-22D1BD7AB4DB}"/>
              </a:ext>
            </a:extLst>
          </p:cNvPr>
          <p:cNvCxnSpPr>
            <a:cxnSpLocks/>
          </p:cNvCxnSpPr>
          <p:nvPr/>
        </p:nvCxnSpPr>
        <p:spPr>
          <a:xfrm>
            <a:off x="10606449" y="3912101"/>
            <a:ext cx="680858" cy="106323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FD0CED8A-2F94-562B-A285-051D5000FFBA}"/>
              </a:ext>
            </a:extLst>
          </p:cNvPr>
          <p:cNvCxnSpPr>
            <a:cxnSpLocks/>
          </p:cNvCxnSpPr>
          <p:nvPr/>
        </p:nvCxnSpPr>
        <p:spPr>
          <a:xfrm flipH="1">
            <a:off x="2122731" y="2708672"/>
            <a:ext cx="1424081" cy="1203429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0077920E-3B84-9B8D-A28B-672A376E9E19}"/>
              </a:ext>
            </a:extLst>
          </p:cNvPr>
          <p:cNvCxnSpPr>
            <a:cxnSpLocks/>
          </p:cNvCxnSpPr>
          <p:nvPr/>
        </p:nvCxnSpPr>
        <p:spPr>
          <a:xfrm>
            <a:off x="3554707" y="2708672"/>
            <a:ext cx="1397159" cy="1203429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B0D14B72-4DB3-E3E1-44E8-CFD97665E724}"/>
              </a:ext>
            </a:extLst>
          </p:cNvPr>
          <p:cNvCxnSpPr>
            <a:cxnSpLocks/>
          </p:cNvCxnSpPr>
          <p:nvPr/>
        </p:nvCxnSpPr>
        <p:spPr>
          <a:xfrm flipH="1">
            <a:off x="7733295" y="2691563"/>
            <a:ext cx="1424081" cy="1203429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BB41F477-1255-FB51-E6B3-A5DBDEF02846}"/>
              </a:ext>
            </a:extLst>
          </p:cNvPr>
          <p:cNvCxnSpPr>
            <a:cxnSpLocks/>
          </p:cNvCxnSpPr>
          <p:nvPr/>
        </p:nvCxnSpPr>
        <p:spPr>
          <a:xfrm>
            <a:off x="9138349" y="2665167"/>
            <a:ext cx="1468100" cy="1229826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9C82D289-1BBB-E646-913B-156777AC2F4D}"/>
              </a:ext>
            </a:extLst>
          </p:cNvPr>
          <p:cNvCxnSpPr>
            <a:cxnSpLocks/>
          </p:cNvCxnSpPr>
          <p:nvPr/>
        </p:nvCxnSpPr>
        <p:spPr>
          <a:xfrm flipH="1">
            <a:off x="3554707" y="1505243"/>
            <a:ext cx="2795338" cy="1211985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CA2EA9AC-928D-0F01-8E55-FB37544E126B}"/>
              </a:ext>
            </a:extLst>
          </p:cNvPr>
          <p:cNvCxnSpPr>
            <a:cxnSpLocks/>
          </p:cNvCxnSpPr>
          <p:nvPr/>
        </p:nvCxnSpPr>
        <p:spPr>
          <a:xfrm>
            <a:off x="6350045" y="1505243"/>
            <a:ext cx="2781429" cy="115992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Content Placeholder 2">
            <a:extLst>
              <a:ext uri="{FF2B5EF4-FFF2-40B4-BE49-F238E27FC236}">
                <a16:creationId xmlns:a16="http://schemas.microsoft.com/office/drawing/2014/main" id="{5074DF27-D94D-042C-BF66-C7CE3463A723}"/>
              </a:ext>
            </a:extLst>
          </p:cNvPr>
          <p:cNvSpPr txBox="1">
            <a:spLocks/>
          </p:cNvSpPr>
          <p:nvPr/>
        </p:nvSpPr>
        <p:spPr>
          <a:xfrm>
            <a:off x="169210" y="1359352"/>
            <a:ext cx="1201615" cy="6664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MAX</a:t>
            </a:r>
          </a:p>
        </p:txBody>
      </p:sp>
      <p:sp>
        <p:nvSpPr>
          <p:cNvPr id="66" name="Content Placeholder 2">
            <a:extLst>
              <a:ext uri="{FF2B5EF4-FFF2-40B4-BE49-F238E27FC236}">
                <a16:creationId xmlns:a16="http://schemas.microsoft.com/office/drawing/2014/main" id="{AE6AD1D3-0C3C-033F-BC5A-669F3F700BA3}"/>
              </a:ext>
            </a:extLst>
          </p:cNvPr>
          <p:cNvSpPr txBox="1">
            <a:spLocks/>
          </p:cNvSpPr>
          <p:nvPr/>
        </p:nvSpPr>
        <p:spPr>
          <a:xfrm>
            <a:off x="169210" y="2469110"/>
            <a:ext cx="1201615" cy="6664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MIN</a:t>
            </a:r>
          </a:p>
        </p:txBody>
      </p:sp>
      <p:sp>
        <p:nvSpPr>
          <p:cNvPr id="67" name="Content Placeholder 2">
            <a:extLst>
              <a:ext uri="{FF2B5EF4-FFF2-40B4-BE49-F238E27FC236}">
                <a16:creationId xmlns:a16="http://schemas.microsoft.com/office/drawing/2014/main" id="{DE35CC84-AB51-7A1E-D66C-4F00F3E54435}"/>
              </a:ext>
            </a:extLst>
          </p:cNvPr>
          <p:cNvSpPr txBox="1">
            <a:spLocks/>
          </p:cNvSpPr>
          <p:nvPr/>
        </p:nvSpPr>
        <p:spPr>
          <a:xfrm>
            <a:off x="169210" y="3622489"/>
            <a:ext cx="1201615" cy="6664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MAX</a:t>
            </a:r>
          </a:p>
        </p:txBody>
      </p:sp>
      <p:sp>
        <p:nvSpPr>
          <p:cNvPr id="69" name="Content Placeholder 2">
            <a:extLst>
              <a:ext uri="{FF2B5EF4-FFF2-40B4-BE49-F238E27FC236}">
                <a16:creationId xmlns:a16="http://schemas.microsoft.com/office/drawing/2014/main" id="{FA6CC5E7-3757-29CA-9F00-504CED22C7F8}"/>
              </a:ext>
            </a:extLst>
          </p:cNvPr>
          <p:cNvSpPr txBox="1">
            <a:spLocks/>
          </p:cNvSpPr>
          <p:nvPr/>
        </p:nvSpPr>
        <p:spPr>
          <a:xfrm>
            <a:off x="174031" y="4699325"/>
            <a:ext cx="1201615" cy="6664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MIN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CC5EE20D-7E45-CEA9-3B26-0FD365428E5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29560" y="4771374"/>
                <a:ext cx="480151" cy="58023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10000"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=7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CC5EE20D-7E45-CEA9-3B26-0FD365428E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9560" y="4771374"/>
                <a:ext cx="480151" cy="580236"/>
              </a:xfrm>
              <a:prstGeom prst="rect">
                <a:avLst/>
              </a:prstGeom>
              <a:blipFill>
                <a:blip r:embed="rId2"/>
                <a:stretch>
                  <a:fillRect r="-21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79D247-DA01-3495-3815-2164BB395678}"/>
              </a:ext>
            </a:extLst>
          </p:cNvPr>
          <p:cNvSpPr txBox="1">
            <a:spLocks/>
          </p:cNvSpPr>
          <p:nvPr/>
        </p:nvSpPr>
        <p:spPr>
          <a:xfrm>
            <a:off x="1643483" y="5693955"/>
            <a:ext cx="480151" cy="580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7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D556BBD5-AA50-C1A5-3BDB-06DD146BE5B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36676" y="3708719"/>
                <a:ext cx="480151" cy="58023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10000"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=7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D556BBD5-AA50-C1A5-3BDB-06DD146BE5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6676" y="3708719"/>
                <a:ext cx="480151" cy="580236"/>
              </a:xfrm>
              <a:prstGeom prst="rect">
                <a:avLst/>
              </a:prstGeom>
              <a:blipFill>
                <a:blip r:embed="rId3"/>
                <a:stretch>
                  <a:fillRect r="-21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0F59B1E1-95B2-D869-A8A2-665A5140548E}"/>
              </a:ext>
            </a:extLst>
          </p:cNvPr>
          <p:cNvSpPr txBox="1">
            <a:spLocks/>
          </p:cNvSpPr>
          <p:nvPr/>
        </p:nvSpPr>
        <p:spPr>
          <a:xfrm>
            <a:off x="2272827" y="5693955"/>
            <a:ext cx="480151" cy="580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F6005D2B-1E13-B693-FBB5-6AD2E3C362B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505826" y="4771374"/>
                <a:ext cx="480151" cy="58023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10000"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≤3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F6005D2B-1E13-B693-FBB5-6AD2E3C362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5826" y="4771374"/>
                <a:ext cx="480151" cy="580236"/>
              </a:xfrm>
              <a:prstGeom prst="rect">
                <a:avLst/>
              </a:prstGeom>
              <a:blipFill>
                <a:blip r:embed="rId4"/>
                <a:stretch>
                  <a:fillRect r="-21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EB752A0-445D-C274-3DE8-C1E991480F6F}"/>
              </a:ext>
            </a:extLst>
          </p:cNvPr>
          <p:cNvCxnSpPr>
            <a:cxnSpLocks/>
          </p:cNvCxnSpPr>
          <p:nvPr/>
        </p:nvCxnSpPr>
        <p:spPr>
          <a:xfrm flipH="1">
            <a:off x="2116727" y="4288955"/>
            <a:ext cx="754799" cy="482419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2E116E33-59FF-E3AD-2599-BF627F3E5EB5}"/>
              </a:ext>
            </a:extLst>
          </p:cNvPr>
          <p:cNvSpPr txBox="1">
            <a:spLocks/>
          </p:cNvSpPr>
          <p:nvPr/>
        </p:nvSpPr>
        <p:spPr>
          <a:xfrm>
            <a:off x="3735571" y="5693955"/>
            <a:ext cx="480151" cy="580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9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ontent Placeholder 2">
                <a:extLst>
                  <a:ext uri="{FF2B5EF4-FFF2-40B4-BE49-F238E27FC236}">
                    <a16:creationId xmlns:a16="http://schemas.microsoft.com/office/drawing/2014/main" id="{3F573A8A-3146-6FC6-5F22-75574C648F9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32310" y="4776588"/>
                <a:ext cx="480151" cy="58023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10000"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=8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3" name="Content Placeholder 2">
                <a:extLst>
                  <a:ext uri="{FF2B5EF4-FFF2-40B4-BE49-F238E27FC236}">
                    <a16:creationId xmlns:a16="http://schemas.microsoft.com/office/drawing/2014/main" id="{3F573A8A-3146-6FC6-5F22-75574C648F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2310" y="4776588"/>
                <a:ext cx="480151" cy="580236"/>
              </a:xfrm>
              <a:prstGeom prst="rect">
                <a:avLst/>
              </a:prstGeom>
              <a:blipFill>
                <a:blip r:embed="rId5"/>
                <a:stretch>
                  <a:fillRect r="-21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3D079C59-DA61-A9A0-AD06-6F3122789A9E}"/>
              </a:ext>
            </a:extLst>
          </p:cNvPr>
          <p:cNvSpPr txBox="1">
            <a:spLocks/>
          </p:cNvSpPr>
          <p:nvPr/>
        </p:nvSpPr>
        <p:spPr>
          <a:xfrm>
            <a:off x="4468249" y="5693955"/>
            <a:ext cx="480151" cy="580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8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ontent Placeholder 2">
                <a:extLst>
                  <a:ext uri="{FF2B5EF4-FFF2-40B4-BE49-F238E27FC236}">
                    <a16:creationId xmlns:a16="http://schemas.microsoft.com/office/drawing/2014/main" id="{E13B80CB-7CAE-5DC6-8F20-4A7981FE574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33929" y="3708719"/>
                <a:ext cx="480151" cy="58023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10000"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≥8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5" name="Content Placeholder 2">
                <a:extLst>
                  <a:ext uri="{FF2B5EF4-FFF2-40B4-BE49-F238E27FC236}">
                    <a16:creationId xmlns:a16="http://schemas.microsoft.com/office/drawing/2014/main" id="{E13B80CB-7CAE-5DC6-8F20-4A7981FE57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3929" y="3708719"/>
                <a:ext cx="480151" cy="580236"/>
              </a:xfrm>
              <a:prstGeom prst="rect">
                <a:avLst/>
              </a:prstGeom>
              <a:blipFill>
                <a:blip r:embed="rId6"/>
                <a:stretch>
                  <a:fillRect r="-21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Content Placeholder 2">
                <a:extLst>
                  <a:ext uri="{FF2B5EF4-FFF2-40B4-BE49-F238E27FC236}">
                    <a16:creationId xmlns:a16="http://schemas.microsoft.com/office/drawing/2014/main" id="{C10B0CA2-D208-A96D-9A8D-3700E32D779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226683" y="2496412"/>
                <a:ext cx="480151" cy="58023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10000"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=7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2" name="Content Placeholder 2">
                <a:extLst>
                  <a:ext uri="{FF2B5EF4-FFF2-40B4-BE49-F238E27FC236}">
                    <a16:creationId xmlns:a16="http://schemas.microsoft.com/office/drawing/2014/main" id="{C10B0CA2-D208-A96D-9A8D-3700E32D77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6683" y="2496412"/>
                <a:ext cx="480151" cy="580236"/>
              </a:xfrm>
              <a:prstGeom prst="rect">
                <a:avLst/>
              </a:prstGeom>
              <a:blipFill>
                <a:blip r:embed="rId7"/>
                <a:stretch>
                  <a:fillRect r="-21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FA3CD04B-9104-77D1-E77F-C466F0648A81}"/>
              </a:ext>
            </a:extLst>
          </p:cNvPr>
          <p:cNvCxnSpPr>
            <a:cxnSpLocks/>
          </p:cNvCxnSpPr>
          <p:nvPr/>
        </p:nvCxnSpPr>
        <p:spPr>
          <a:xfrm flipH="1">
            <a:off x="3942791" y="3090655"/>
            <a:ext cx="754799" cy="482419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Content Placeholder 2">
                <a:extLst>
                  <a:ext uri="{FF2B5EF4-FFF2-40B4-BE49-F238E27FC236}">
                    <a16:creationId xmlns:a16="http://schemas.microsoft.com/office/drawing/2014/main" id="{7E7EE09C-4FD0-36FC-0F29-E3DF7FD4B8E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61429" y="1151819"/>
                <a:ext cx="480151" cy="58023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10000"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≥7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4" name="Content Placeholder 2">
                <a:extLst>
                  <a:ext uri="{FF2B5EF4-FFF2-40B4-BE49-F238E27FC236}">
                    <a16:creationId xmlns:a16="http://schemas.microsoft.com/office/drawing/2014/main" id="{7E7EE09C-4FD0-36FC-0F29-E3DF7FD4B8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1429" y="1151819"/>
                <a:ext cx="480151" cy="580236"/>
              </a:xfrm>
              <a:prstGeom prst="rect">
                <a:avLst/>
              </a:prstGeom>
              <a:blipFill>
                <a:blip r:embed="rId8"/>
                <a:stretch>
                  <a:fillRect r="-21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D176C8F4-584B-8EBD-6D98-74C758938E31}"/>
              </a:ext>
            </a:extLst>
          </p:cNvPr>
          <p:cNvSpPr txBox="1">
            <a:spLocks/>
          </p:cNvSpPr>
          <p:nvPr/>
        </p:nvSpPr>
        <p:spPr>
          <a:xfrm>
            <a:off x="6527373" y="5693955"/>
            <a:ext cx="480151" cy="580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Content Placeholder 2">
                <a:extLst>
                  <a:ext uri="{FF2B5EF4-FFF2-40B4-BE49-F238E27FC236}">
                    <a16:creationId xmlns:a16="http://schemas.microsoft.com/office/drawing/2014/main" id="{3C62162F-B33C-0E80-AE7C-8ADBC0D41AD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754611" y="4785555"/>
                <a:ext cx="480151" cy="58023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10000"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≤1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2" name="Content Placeholder 2">
                <a:extLst>
                  <a:ext uri="{FF2B5EF4-FFF2-40B4-BE49-F238E27FC236}">
                    <a16:creationId xmlns:a16="http://schemas.microsoft.com/office/drawing/2014/main" id="{3C62162F-B33C-0E80-AE7C-8ADBC0D41A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4611" y="4785555"/>
                <a:ext cx="480151" cy="580236"/>
              </a:xfrm>
              <a:prstGeom prst="rect">
                <a:avLst/>
              </a:prstGeom>
              <a:blipFill>
                <a:blip r:embed="rId9"/>
                <a:stretch>
                  <a:fillRect r="-21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B557EF8E-B38F-7571-2D27-6B29E80F416E}"/>
              </a:ext>
            </a:extLst>
          </p:cNvPr>
          <p:cNvCxnSpPr>
            <a:cxnSpLocks/>
          </p:cNvCxnSpPr>
          <p:nvPr/>
        </p:nvCxnSpPr>
        <p:spPr>
          <a:xfrm>
            <a:off x="6941526" y="4251707"/>
            <a:ext cx="754799" cy="482419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1606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19521-4C11-43FB-3324-F69217088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A92BE62-7966-A862-9821-AFB86206BA39}"/>
              </a:ext>
            </a:extLst>
          </p:cNvPr>
          <p:cNvCxnSpPr>
            <a:cxnSpLocks/>
          </p:cNvCxnSpPr>
          <p:nvPr/>
        </p:nvCxnSpPr>
        <p:spPr>
          <a:xfrm flipH="1">
            <a:off x="1102999" y="4975336"/>
            <a:ext cx="332869" cy="73155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3E3175B-4260-D194-6072-70288D5AFB4F}"/>
              </a:ext>
            </a:extLst>
          </p:cNvPr>
          <p:cNvCxnSpPr>
            <a:cxnSpLocks/>
          </p:cNvCxnSpPr>
          <p:nvPr/>
        </p:nvCxnSpPr>
        <p:spPr>
          <a:xfrm>
            <a:off x="1435868" y="4975336"/>
            <a:ext cx="334154" cy="73155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3FA9121-E724-4A10-4783-FADDE69DC0AF}"/>
              </a:ext>
            </a:extLst>
          </p:cNvPr>
          <p:cNvCxnSpPr>
            <a:cxnSpLocks/>
          </p:cNvCxnSpPr>
          <p:nvPr/>
        </p:nvCxnSpPr>
        <p:spPr>
          <a:xfrm flipH="1">
            <a:off x="2437044" y="4975335"/>
            <a:ext cx="360541" cy="731553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0C869D7-9BD2-320E-C2DB-B9B53FF9B9BA}"/>
              </a:ext>
            </a:extLst>
          </p:cNvPr>
          <p:cNvCxnSpPr>
            <a:cxnSpLocks/>
          </p:cNvCxnSpPr>
          <p:nvPr/>
        </p:nvCxnSpPr>
        <p:spPr>
          <a:xfrm>
            <a:off x="2797585" y="4975335"/>
            <a:ext cx="313410" cy="71862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8405E43-2CB4-751E-5B66-8C7839D34F48}"/>
              </a:ext>
            </a:extLst>
          </p:cNvPr>
          <p:cNvCxnSpPr>
            <a:cxnSpLocks/>
          </p:cNvCxnSpPr>
          <p:nvPr/>
        </p:nvCxnSpPr>
        <p:spPr>
          <a:xfrm flipH="1">
            <a:off x="1435868" y="3912101"/>
            <a:ext cx="680859" cy="106323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D743909-13CF-68B9-D0F9-E4A454A8C099}"/>
              </a:ext>
            </a:extLst>
          </p:cNvPr>
          <p:cNvCxnSpPr>
            <a:cxnSpLocks/>
          </p:cNvCxnSpPr>
          <p:nvPr/>
        </p:nvCxnSpPr>
        <p:spPr>
          <a:xfrm>
            <a:off x="2116727" y="3912101"/>
            <a:ext cx="680858" cy="106323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2F41AEE-6F8B-3C6C-9719-900EA07228B5}"/>
              </a:ext>
            </a:extLst>
          </p:cNvPr>
          <p:cNvSpPr txBox="1">
            <a:spLocks/>
          </p:cNvSpPr>
          <p:nvPr/>
        </p:nvSpPr>
        <p:spPr>
          <a:xfrm>
            <a:off x="910805" y="5693955"/>
            <a:ext cx="480151" cy="580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8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41F0C4A-0E6F-1E47-5A2E-3BE84A4A1EA3}"/>
              </a:ext>
            </a:extLst>
          </p:cNvPr>
          <p:cNvCxnSpPr>
            <a:cxnSpLocks/>
          </p:cNvCxnSpPr>
          <p:nvPr/>
        </p:nvCxnSpPr>
        <p:spPr>
          <a:xfrm flipH="1">
            <a:off x="3927765" y="4975336"/>
            <a:ext cx="332869" cy="73155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E39120B-66CB-2770-F02B-882926AD91ED}"/>
              </a:ext>
            </a:extLst>
          </p:cNvPr>
          <p:cNvCxnSpPr>
            <a:cxnSpLocks/>
          </p:cNvCxnSpPr>
          <p:nvPr/>
        </p:nvCxnSpPr>
        <p:spPr>
          <a:xfrm>
            <a:off x="4260634" y="4975336"/>
            <a:ext cx="334154" cy="73155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592F1CD-F694-35F6-01A2-3E7CDCA7B4C4}"/>
              </a:ext>
            </a:extLst>
          </p:cNvPr>
          <p:cNvCxnSpPr>
            <a:cxnSpLocks/>
          </p:cNvCxnSpPr>
          <p:nvPr/>
        </p:nvCxnSpPr>
        <p:spPr>
          <a:xfrm flipH="1">
            <a:off x="5261810" y="4975335"/>
            <a:ext cx="360541" cy="731553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718A236-73B3-0CE0-1D32-65C3D715D415}"/>
              </a:ext>
            </a:extLst>
          </p:cNvPr>
          <p:cNvCxnSpPr>
            <a:cxnSpLocks/>
          </p:cNvCxnSpPr>
          <p:nvPr/>
        </p:nvCxnSpPr>
        <p:spPr>
          <a:xfrm>
            <a:off x="5622351" y="4975335"/>
            <a:ext cx="313410" cy="71862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4D25D45-02CD-E9C8-9786-1548D09C9B3D}"/>
              </a:ext>
            </a:extLst>
          </p:cNvPr>
          <p:cNvCxnSpPr>
            <a:cxnSpLocks/>
          </p:cNvCxnSpPr>
          <p:nvPr/>
        </p:nvCxnSpPr>
        <p:spPr>
          <a:xfrm flipH="1">
            <a:off x="4260634" y="3912101"/>
            <a:ext cx="680859" cy="106323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82FB019-64B3-431C-9FB5-12792C7AE6D9}"/>
              </a:ext>
            </a:extLst>
          </p:cNvPr>
          <p:cNvCxnSpPr>
            <a:cxnSpLocks/>
          </p:cNvCxnSpPr>
          <p:nvPr/>
        </p:nvCxnSpPr>
        <p:spPr>
          <a:xfrm>
            <a:off x="4941493" y="3912101"/>
            <a:ext cx="680858" cy="106323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C958BFD-D948-DE41-5A5C-90E1CDDC4A37}"/>
              </a:ext>
            </a:extLst>
          </p:cNvPr>
          <p:cNvCxnSpPr>
            <a:cxnSpLocks/>
          </p:cNvCxnSpPr>
          <p:nvPr/>
        </p:nvCxnSpPr>
        <p:spPr>
          <a:xfrm flipH="1">
            <a:off x="6719567" y="4975336"/>
            <a:ext cx="332869" cy="73155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4888CD4-5C48-E20D-ADED-C68B965B0023}"/>
              </a:ext>
            </a:extLst>
          </p:cNvPr>
          <p:cNvCxnSpPr>
            <a:cxnSpLocks/>
          </p:cNvCxnSpPr>
          <p:nvPr/>
        </p:nvCxnSpPr>
        <p:spPr>
          <a:xfrm>
            <a:off x="7052436" y="4975336"/>
            <a:ext cx="334154" cy="73155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F5FA1AB-DC02-1D7E-789D-2C43209777EA}"/>
              </a:ext>
            </a:extLst>
          </p:cNvPr>
          <p:cNvCxnSpPr>
            <a:cxnSpLocks/>
          </p:cNvCxnSpPr>
          <p:nvPr/>
        </p:nvCxnSpPr>
        <p:spPr>
          <a:xfrm flipH="1">
            <a:off x="8053612" y="4975335"/>
            <a:ext cx="360541" cy="731553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598CC46-1384-33BC-898E-6C643D2CEBD7}"/>
              </a:ext>
            </a:extLst>
          </p:cNvPr>
          <p:cNvCxnSpPr>
            <a:cxnSpLocks/>
          </p:cNvCxnSpPr>
          <p:nvPr/>
        </p:nvCxnSpPr>
        <p:spPr>
          <a:xfrm>
            <a:off x="8414153" y="4975335"/>
            <a:ext cx="313410" cy="71862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07BD7F5-7B2B-176E-66A0-69805AD95692}"/>
              </a:ext>
            </a:extLst>
          </p:cNvPr>
          <p:cNvCxnSpPr>
            <a:cxnSpLocks/>
          </p:cNvCxnSpPr>
          <p:nvPr/>
        </p:nvCxnSpPr>
        <p:spPr>
          <a:xfrm flipH="1">
            <a:off x="7052436" y="3912101"/>
            <a:ext cx="680859" cy="106323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D39C7EE-D934-FB83-97B5-B2128F69198F}"/>
              </a:ext>
            </a:extLst>
          </p:cNvPr>
          <p:cNvCxnSpPr>
            <a:cxnSpLocks/>
          </p:cNvCxnSpPr>
          <p:nvPr/>
        </p:nvCxnSpPr>
        <p:spPr>
          <a:xfrm>
            <a:off x="7733295" y="3912101"/>
            <a:ext cx="680858" cy="106323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79A09678-5023-0334-C7F1-52E683410442}"/>
              </a:ext>
            </a:extLst>
          </p:cNvPr>
          <p:cNvCxnSpPr>
            <a:cxnSpLocks/>
          </p:cNvCxnSpPr>
          <p:nvPr/>
        </p:nvCxnSpPr>
        <p:spPr>
          <a:xfrm flipH="1">
            <a:off x="9592721" y="4975336"/>
            <a:ext cx="332869" cy="73155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BC209D06-4683-9C5B-94F8-ADC35923ECB6}"/>
              </a:ext>
            </a:extLst>
          </p:cNvPr>
          <p:cNvCxnSpPr>
            <a:cxnSpLocks/>
          </p:cNvCxnSpPr>
          <p:nvPr/>
        </p:nvCxnSpPr>
        <p:spPr>
          <a:xfrm>
            <a:off x="9925590" y="4975336"/>
            <a:ext cx="334154" cy="73155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5B8A74C6-5335-01F5-E6C4-AE400D4A7D8E}"/>
              </a:ext>
            </a:extLst>
          </p:cNvPr>
          <p:cNvCxnSpPr>
            <a:cxnSpLocks/>
          </p:cNvCxnSpPr>
          <p:nvPr/>
        </p:nvCxnSpPr>
        <p:spPr>
          <a:xfrm flipH="1">
            <a:off x="10926766" y="4975335"/>
            <a:ext cx="360541" cy="731553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79ED834-3FAE-B97A-9F94-A61C4E38BCE1}"/>
              </a:ext>
            </a:extLst>
          </p:cNvPr>
          <p:cNvCxnSpPr>
            <a:cxnSpLocks/>
          </p:cNvCxnSpPr>
          <p:nvPr/>
        </p:nvCxnSpPr>
        <p:spPr>
          <a:xfrm>
            <a:off x="11287307" y="4975335"/>
            <a:ext cx="313410" cy="71862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004E3BD0-A534-43D8-698B-1FCA5C776432}"/>
              </a:ext>
            </a:extLst>
          </p:cNvPr>
          <p:cNvCxnSpPr>
            <a:cxnSpLocks/>
          </p:cNvCxnSpPr>
          <p:nvPr/>
        </p:nvCxnSpPr>
        <p:spPr>
          <a:xfrm flipH="1">
            <a:off x="9925590" y="3912101"/>
            <a:ext cx="680859" cy="106323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4C3B7084-3FA6-4BF4-57BD-22D1BD7AB4DB}"/>
              </a:ext>
            </a:extLst>
          </p:cNvPr>
          <p:cNvCxnSpPr>
            <a:cxnSpLocks/>
          </p:cNvCxnSpPr>
          <p:nvPr/>
        </p:nvCxnSpPr>
        <p:spPr>
          <a:xfrm>
            <a:off x="10606449" y="3912101"/>
            <a:ext cx="680858" cy="106323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FD0CED8A-2F94-562B-A285-051D5000FFBA}"/>
              </a:ext>
            </a:extLst>
          </p:cNvPr>
          <p:cNvCxnSpPr>
            <a:cxnSpLocks/>
          </p:cNvCxnSpPr>
          <p:nvPr/>
        </p:nvCxnSpPr>
        <p:spPr>
          <a:xfrm flipH="1">
            <a:off x="2122731" y="2708672"/>
            <a:ext cx="1424081" cy="1203429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0077920E-3B84-9B8D-A28B-672A376E9E19}"/>
              </a:ext>
            </a:extLst>
          </p:cNvPr>
          <p:cNvCxnSpPr>
            <a:cxnSpLocks/>
          </p:cNvCxnSpPr>
          <p:nvPr/>
        </p:nvCxnSpPr>
        <p:spPr>
          <a:xfrm>
            <a:off x="3554707" y="2708672"/>
            <a:ext cx="1397159" cy="1203429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B0D14B72-4DB3-E3E1-44E8-CFD97665E724}"/>
              </a:ext>
            </a:extLst>
          </p:cNvPr>
          <p:cNvCxnSpPr>
            <a:cxnSpLocks/>
          </p:cNvCxnSpPr>
          <p:nvPr/>
        </p:nvCxnSpPr>
        <p:spPr>
          <a:xfrm flipH="1">
            <a:off x="7733295" y="2691563"/>
            <a:ext cx="1424081" cy="1203429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BB41F477-1255-FB51-E6B3-A5DBDEF02846}"/>
              </a:ext>
            </a:extLst>
          </p:cNvPr>
          <p:cNvCxnSpPr>
            <a:cxnSpLocks/>
          </p:cNvCxnSpPr>
          <p:nvPr/>
        </p:nvCxnSpPr>
        <p:spPr>
          <a:xfrm>
            <a:off x="9138349" y="2665167"/>
            <a:ext cx="1468100" cy="1229826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9C82D289-1BBB-E646-913B-156777AC2F4D}"/>
              </a:ext>
            </a:extLst>
          </p:cNvPr>
          <p:cNvCxnSpPr>
            <a:cxnSpLocks/>
          </p:cNvCxnSpPr>
          <p:nvPr/>
        </p:nvCxnSpPr>
        <p:spPr>
          <a:xfrm flipH="1">
            <a:off x="3554707" y="1505243"/>
            <a:ext cx="2795338" cy="1211985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CA2EA9AC-928D-0F01-8E55-FB37544E126B}"/>
              </a:ext>
            </a:extLst>
          </p:cNvPr>
          <p:cNvCxnSpPr>
            <a:cxnSpLocks/>
          </p:cNvCxnSpPr>
          <p:nvPr/>
        </p:nvCxnSpPr>
        <p:spPr>
          <a:xfrm>
            <a:off x="6350045" y="1505243"/>
            <a:ext cx="2781429" cy="115992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Content Placeholder 2">
            <a:extLst>
              <a:ext uri="{FF2B5EF4-FFF2-40B4-BE49-F238E27FC236}">
                <a16:creationId xmlns:a16="http://schemas.microsoft.com/office/drawing/2014/main" id="{5074DF27-D94D-042C-BF66-C7CE3463A723}"/>
              </a:ext>
            </a:extLst>
          </p:cNvPr>
          <p:cNvSpPr txBox="1">
            <a:spLocks/>
          </p:cNvSpPr>
          <p:nvPr/>
        </p:nvSpPr>
        <p:spPr>
          <a:xfrm>
            <a:off x="169210" y="1359352"/>
            <a:ext cx="1201615" cy="6664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MAX</a:t>
            </a:r>
          </a:p>
        </p:txBody>
      </p:sp>
      <p:sp>
        <p:nvSpPr>
          <p:cNvPr id="66" name="Content Placeholder 2">
            <a:extLst>
              <a:ext uri="{FF2B5EF4-FFF2-40B4-BE49-F238E27FC236}">
                <a16:creationId xmlns:a16="http://schemas.microsoft.com/office/drawing/2014/main" id="{AE6AD1D3-0C3C-033F-BC5A-669F3F700BA3}"/>
              </a:ext>
            </a:extLst>
          </p:cNvPr>
          <p:cNvSpPr txBox="1">
            <a:spLocks/>
          </p:cNvSpPr>
          <p:nvPr/>
        </p:nvSpPr>
        <p:spPr>
          <a:xfrm>
            <a:off x="169210" y="2469110"/>
            <a:ext cx="1201615" cy="6664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MIN</a:t>
            </a:r>
          </a:p>
        </p:txBody>
      </p:sp>
      <p:sp>
        <p:nvSpPr>
          <p:cNvPr id="67" name="Content Placeholder 2">
            <a:extLst>
              <a:ext uri="{FF2B5EF4-FFF2-40B4-BE49-F238E27FC236}">
                <a16:creationId xmlns:a16="http://schemas.microsoft.com/office/drawing/2014/main" id="{DE35CC84-AB51-7A1E-D66C-4F00F3E54435}"/>
              </a:ext>
            </a:extLst>
          </p:cNvPr>
          <p:cNvSpPr txBox="1">
            <a:spLocks/>
          </p:cNvSpPr>
          <p:nvPr/>
        </p:nvSpPr>
        <p:spPr>
          <a:xfrm>
            <a:off x="169210" y="3622489"/>
            <a:ext cx="1201615" cy="6664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MAX</a:t>
            </a:r>
          </a:p>
        </p:txBody>
      </p:sp>
      <p:sp>
        <p:nvSpPr>
          <p:cNvPr id="69" name="Content Placeholder 2">
            <a:extLst>
              <a:ext uri="{FF2B5EF4-FFF2-40B4-BE49-F238E27FC236}">
                <a16:creationId xmlns:a16="http://schemas.microsoft.com/office/drawing/2014/main" id="{FA6CC5E7-3757-29CA-9F00-504CED22C7F8}"/>
              </a:ext>
            </a:extLst>
          </p:cNvPr>
          <p:cNvSpPr txBox="1">
            <a:spLocks/>
          </p:cNvSpPr>
          <p:nvPr/>
        </p:nvSpPr>
        <p:spPr>
          <a:xfrm>
            <a:off x="174031" y="4699325"/>
            <a:ext cx="1201615" cy="6664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MIN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CC5EE20D-7E45-CEA9-3B26-0FD365428E5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29560" y="4771374"/>
                <a:ext cx="480151" cy="58023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10000"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=7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CC5EE20D-7E45-CEA9-3B26-0FD365428E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9560" y="4771374"/>
                <a:ext cx="480151" cy="580236"/>
              </a:xfrm>
              <a:prstGeom prst="rect">
                <a:avLst/>
              </a:prstGeom>
              <a:blipFill>
                <a:blip r:embed="rId2"/>
                <a:stretch>
                  <a:fillRect r="-21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79D247-DA01-3495-3815-2164BB395678}"/>
              </a:ext>
            </a:extLst>
          </p:cNvPr>
          <p:cNvSpPr txBox="1">
            <a:spLocks/>
          </p:cNvSpPr>
          <p:nvPr/>
        </p:nvSpPr>
        <p:spPr>
          <a:xfrm>
            <a:off x="1643483" y="5693955"/>
            <a:ext cx="480151" cy="580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7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D556BBD5-AA50-C1A5-3BDB-06DD146BE5B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36676" y="3708719"/>
                <a:ext cx="480151" cy="58023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10000"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=7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D556BBD5-AA50-C1A5-3BDB-06DD146BE5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6676" y="3708719"/>
                <a:ext cx="480151" cy="580236"/>
              </a:xfrm>
              <a:prstGeom prst="rect">
                <a:avLst/>
              </a:prstGeom>
              <a:blipFill>
                <a:blip r:embed="rId3"/>
                <a:stretch>
                  <a:fillRect r="-21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0F59B1E1-95B2-D869-A8A2-665A5140548E}"/>
              </a:ext>
            </a:extLst>
          </p:cNvPr>
          <p:cNvSpPr txBox="1">
            <a:spLocks/>
          </p:cNvSpPr>
          <p:nvPr/>
        </p:nvSpPr>
        <p:spPr>
          <a:xfrm>
            <a:off x="2272827" y="5693955"/>
            <a:ext cx="480151" cy="580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F6005D2B-1E13-B693-FBB5-6AD2E3C362B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505826" y="4771374"/>
                <a:ext cx="480151" cy="58023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10000"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≤3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F6005D2B-1E13-B693-FBB5-6AD2E3C362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5826" y="4771374"/>
                <a:ext cx="480151" cy="580236"/>
              </a:xfrm>
              <a:prstGeom prst="rect">
                <a:avLst/>
              </a:prstGeom>
              <a:blipFill>
                <a:blip r:embed="rId4"/>
                <a:stretch>
                  <a:fillRect r="-21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EB752A0-445D-C274-3DE8-C1E991480F6F}"/>
              </a:ext>
            </a:extLst>
          </p:cNvPr>
          <p:cNvCxnSpPr>
            <a:cxnSpLocks/>
          </p:cNvCxnSpPr>
          <p:nvPr/>
        </p:nvCxnSpPr>
        <p:spPr>
          <a:xfrm flipH="1">
            <a:off x="2116727" y="4288955"/>
            <a:ext cx="754799" cy="482419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2E116E33-59FF-E3AD-2599-BF627F3E5EB5}"/>
              </a:ext>
            </a:extLst>
          </p:cNvPr>
          <p:cNvSpPr txBox="1">
            <a:spLocks/>
          </p:cNvSpPr>
          <p:nvPr/>
        </p:nvSpPr>
        <p:spPr>
          <a:xfrm>
            <a:off x="3735571" y="5693955"/>
            <a:ext cx="480151" cy="580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9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ontent Placeholder 2">
                <a:extLst>
                  <a:ext uri="{FF2B5EF4-FFF2-40B4-BE49-F238E27FC236}">
                    <a16:creationId xmlns:a16="http://schemas.microsoft.com/office/drawing/2014/main" id="{3F573A8A-3146-6FC6-5F22-75574C648F9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32310" y="4776588"/>
                <a:ext cx="480151" cy="58023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10000"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=8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3" name="Content Placeholder 2">
                <a:extLst>
                  <a:ext uri="{FF2B5EF4-FFF2-40B4-BE49-F238E27FC236}">
                    <a16:creationId xmlns:a16="http://schemas.microsoft.com/office/drawing/2014/main" id="{3F573A8A-3146-6FC6-5F22-75574C648F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2310" y="4776588"/>
                <a:ext cx="480151" cy="580236"/>
              </a:xfrm>
              <a:prstGeom prst="rect">
                <a:avLst/>
              </a:prstGeom>
              <a:blipFill>
                <a:blip r:embed="rId5"/>
                <a:stretch>
                  <a:fillRect r="-21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3D079C59-DA61-A9A0-AD06-6F3122789A9E}"/>
              </a:ext>
            </a:extLst>
          </p:cNvPr>
          <p:cNvSpPr txBox="1">
            <a:spLocks/>
          </p:cNvSpPr>
          <p:nvPr/>
        </p:nvSpPr>
        <p:spPr>
          <a:xfrm>
            <a:off x="4468249" y="5693955"/>
            <a:ext cx="480151" cy="580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8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ontent Placeholder 2">
                <a:extLst>
                  <a:ext uri="{FF2B5EF4-FFF2-40B4-BE49-F238E27FC236}">
                    <a16:creationId xmlns:a16="http://schemas.microsoft.com/office/drawing/2014/main" id="{E13B80CB-7CAE-5DC6-8F20-4A7981FE574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33929" y="3708719"/>
                <a:ext cx="480151" cy="58023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10000"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≥8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5" name="Content Placeholder 2">
                <a:extLst>
                  <a:ext uri="{FF2B5EF4-FFF2-40B4-BE49-F238E27FC236}">
                    <a16:creationId xmlns:a16="http://schemas.microsoft.com/office/drawing/2014/main" id="{E13B80CB-7CAE-5DC6-8F20-4A7981FE57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3929" y="3708719"/>
                <a:ext cx="480151" cy="580236"/>
              </a:xfrm>
              <a:prstGeom prst="rect">
                <a:avLst/>
              </a:prstGeom>
              <a:blipFill>
                <a:blip r:embed="rId6"/>
                <a:stretch>
                  <a:fillRect r="-21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Content Placeholder 2">
                <a:extLst>
                  <a:ext uri="{FF2B5EF4-FFF2-40B4-BE49-F238E27FC236}">
                    <a16:creationId xmlns:a16="http://schemas.microsoft.com/office/drawing/2014/main" id="{C10B0CA2-D208-A96D-9A8D-3700E32D779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226683" y="2496412"/>
                <a:ext cx="480151" cy="58023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10000"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=7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2" name="Content Placeholder 2">
                <a:extLst>
                  <a:ext uri="{FF2B5EF4-FFF2-40B4-BE49-F238E27FC236}">
                    <a16:creationId xmlns:a16="http://schemas.microsoft.com/office/drawing/2014/main" id="{C10B0CA2-D208-A96D-9A8D-3700E32D77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6683" y="2496412"/>
                <a:ext cx="480151" cy="580236"/>
              </a:xfrm>
              <a:prstGeom prst="rect">
                <a:avLst/>
              </a:prstGeom>
              <a:blipFill>
                <a:blip r:embed="rId7"/>
                <a:stretch>
                  <a:fillRect r="-21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FA3CD04B-9104-77D1-E77F-C466F0648A81}"/>
              </a:ext>
            </a:extLst>
          </p:cNvPr>
          <p:cNvCxnSpPr>
            <a:cxnSpLocks/>
          </p:cNvCxnSpPr>
          <p:nvPr/>
        </p:nvCxnSpPr>
        <p:spPr>
          <a:xfrm flipH="1">
            <a:off x="3942791" y="3090655"/>
            <a:ext cx="754799" cy="482419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Content Placeholder 2">
                <a:extLst>
                  <a:ext uri="{FF2B5EF4-FFF2-40B4-BE49-F238E27FC236}">
                    <a16:creationId xmlns:a16="http://schemas.microsoft.com/office/drawing/2014/main" id="{7E7EE09C-4FD0-36FC-0F29-E3DF7FD4B8E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61429" y="1151819"/>
                <a:ext cx="480151" cy="58023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10000"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≥7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4" name="Content Placeholder 2">
                <a:extLst>
                  <a:ext uri="{FF2B5EF4-FFF2-40B4-BE49-F238E27FC236}">
                    <a16:creationId xmlns:a16="http://schemas.microsoft.com/office/drawing/2014/main" id="{7E7EE09C-4FD0-36FC-0F29-E3DF7FD4B8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1429" y="1151819"/>
                <a:ext cx="480151" cy="580236"/>
              </a:xfrm>
              <a:prstGeom prst="rect">
                <a:avLst/>
              </a:prstGeom>
              <a:blipFill>
                <a:blip r:embed="rId8"/>
                <a:stretch>
                  <a:fillRect r="-21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D176C8F4-584B-8EBD-6D98-74C758938E31}"/>
              </a:ext>
            </a:extLst>
          </p:cNvPr>
          <p:cNvSpPr txBox="1">
            <a:spLocks/>
          </p:cNvSpPr>
          <p:nvPr/>
        </p:nvSpPr>
        <p:spPr>
          <a:xfrm>
            <a:off x="6527373" y="5693955"/>
            <a:ext cx="480151" cy="580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Content Placeholder 2">
                <a:extLst>
                  <a:ext uri="{FF2B5EF4-FFF2-40B4-BE49-F238E27FC236}">
                    <a16:creationId xmlns:a16="http://schemas.microsoft.com/office/drawing/2014/main" id="{3C62162F-B33C-0E80-AE7C-8ADBC0D41AD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754611" y="4785555"/>
                <a:ext cx="480151" cy="58023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10000"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≤1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2" name="Content Placeholder 2">
                <a:extLst>
                  <a:ext uri="{FF2B5EF4-FFF2-40B4-BE49-F238E27FC236}">
                    <a16:creationId xmlns:a16="http://schemas.microsoft.com/office/drawing/2014/main" id="{3C62162F-B33C-0E80-AE7C-8ADBC0D41A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4611" y="4785555"/>
                <a:ext cx="480151" cy="580236"/>
              </a:xfrm>
              <a:prstGeom prst="rect">
                <a:avLst/>
              </a:prstGeom>
              <a:blipFill>
                <a:blip r:embed="rId9"/>
                <a:stretch>
                  <a:fillRect r="-21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B557EF8E-B38F-7571-2D27-6B29E80F416E}"/>
              </a:ext>
            </a:extLst>
          </p:cNvPr>
          <p:cNvCxnSpPr>
            <a:cxnSpLocks/>
          </p:cNvCxnSpPr>
          <p:nvPr/>
        </p:nvCxnSpPr>
        <p:spPr>
          <a:xfrm>
            <a:off x="6941526" y="4251707"/>
            <a:ext cx="754799" cy="482419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Content Placeholder 2">
            <a:extLst>
              <a:ext uri="{FF2B5EF4-FFF2-40B4-BE49-F238E27FC236}">
                <a16:creationId xmlns:a16="http://schemas.microsoft.com/office/drawing/2014/main" id="{4D653332-5DF2-A370-B89A-D7C87ACD9617}"/>
              </a:ext>
            </a:extLst>
          </p:cNvPr>
          <p:cNvSpPr txBox="1">
            <a:spLocks/>
          </p:cNvSpPr>
          <p:nvPr/>
        </p:nvSpPr>
        <p:spPr>
          <a:xfrm>
            <a:off x="7889395" y="5693955"/>
            <a:ext cx="480151" cy="580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8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Content Placeholder 2">
                <a:extLst>
                  <a:ext uri="{FF2B5EF4-FFF2-40B4-BE49-F238E27FC236}">
                    <a16:creationId xmlns:a16="http://schemas.microsoft.com/office/drawing/2014/main" id="{BCE99E66-33CA-E8FA-22E8-37BADB669E7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129470" y="4771374"/>
                <a:ext cx="480151" cy="58023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10000"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≤8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5" name="Content Placeholder 2">
                <a:extLst>
                  <a:ext uri="{FF2B5EF4-FFF2-40B4-BE49-F238E27FC236}">
                    <a16:creationId xmlns:a16="http://schemas.microsoft.com/office/drawing/2014/main" id="{BCE99E66-33CA-E8FA-22E8-37BADB669E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9470" y="4771374"/>
                <a:ext cx="480151" cy="580236"/>
              </a:xfrm>
              <a:prstGeom prst="rect">
                <a:avLst/>
              </a:prstGeom>
              <a:blipFill>
                <a:blip r:embed="rId10"/>
                <a:stretch>
                  <a:fillRect r="-217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79180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19521-4C11-43FB-3324-F69217088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A92BE62-7966-A862-9821-AFB86206BA39}"/>
              </a:ext>
            </a:extLst>
          </p:cNvPr>
          <p:cNvCxnSpPr>
            <a:cxnSpLocks/>
          </p:cNvCxnSpPr>
          <p:nvPr/>
        </p:nvCxnSpPr>
        <p:spPr>
          <a:xfrm flipH="1">
            <a:off x="1102999" y="4975336"/>
            <a:ext cx="332869" cy="73155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3E3175B-4260-D194-6072-70288D5AFB4F}"/>
              </a:ext>
            </a:extLst>
          </p:cNvPr>
          <p:cNvCxnSpPr>
            <a:cxnSpLocks/>
          </p:cNvCxnSpPr>
          <p:nvPr/>
        </p:nvCxnSpPr>
        <p:spPr>
          <a:xfrm>
            <a:off x="1435868" y="4975336"/>
            <a:ext cx="334154" cy="73155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3FA9121-E724-4A10-4783-FADDE69DC0AF}"/>
              </a:ext>
            </a:extLst>
          </p:cNvPr>
          <p:cNvCxnSpPr>
            <a:cxnSpLocks/>
          </p:cNvCxnSpPr>
          <p:nvPr/>
        </p:nvCxnSpPr>
        <p:spPr>
          <a:xfrm flipH="1">
            <a:off x="2437044" y="4975335"/>
            <a:ext cx="360541" cy="731553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0C869D7-9BD2-320E-C2DB-B9B53FF9B9BA}"/>
              </a:ext>
            </a:extLst>
          </p:cNvPr>
          <p:cNvCxnSpPr>
            <a:cxnSpLocks/>
          </p:cNvCxnSpPr>
          <p:nvPr/>
        </p:nvCxnSpPr>
        <p:spPr>
          <a:xfrm>
            <a:off x="2797585" y="4975335"/>
            <a:ext cx="313410" cy="71862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8405E43-2CB4-751E-5B66-8C7839D34F48}"/>
              </a:ext>
            </a:extLst>
          </p:cNvPr>
          <p:cNvCxnSpPr>
            <a:cxnSpLocks/>
          </p:cNvCxnSpPr>
          <p:nvPr/>
        </p:nvCxnSpPr>
        <p:spPr>
          <a:xfrm flipH="1">
            <a:off x="1435868" y="3912101"/>
            <a:ext cx="680859" cy="106323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D743909-13CF-68B9-D0F9-E4A454A8C099}"/>
              </a:ext>
            </a:extLst>
          </p:cNvPr>
          <p:cNvCxnSpPr>
            <a:cxnSpLocks/>
          </p:cNvCxnSpPr>
          <p:nvPr/>
        </p:nvCxnSpPr>
        <p:spPr>
          <a:xfrm>
            <a:off x="2116727" y="3912101"/>
            <a:ext cx="680858" cy="106323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2F41AEE-6F8B-3C6C-9719-900EA07228B5}"/>
              </a:ext>
            </a:extLst>
          </p:cNvPr>
          <p:cNvSpPr txBox="1">
            <a:spLocks/>
          </p:cNvSpPr>
          <p:nvPr/>
        </p:nvSpPr>
        <p:spPr>
          <a:xfrm>
            <a:off x="910805" y="5693955"/>
            <a:ext cx="480151" cy="580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8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41F0C4A-0E6F-1E47-5A2E-3BE84A4A1EA3}"/>
              </a:ext>
            </a:extLst>
          </p:cNvPr>
          <p:cNvCxnSpPr>
            <a:cxnSpLocks/>
          </p:cNvCxnSpPr>
          <p:nvPr/>
        </p:nvCxnSpPr>
        <p:spPr>
          <a:xfrm flipH="1">
            <a:off x="3927765" y="4975336"/>
            <a:ext cx="332869" cy="73155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E39120B-66CB-2770-F02B-882926AD91ED}"/>
              </a:ext>
            </a:extLst>
          </p:cNvPr>
          <p:cNvCxnSpPr>
            <a:cxnSpLocks/>
          </p:cNvCxnSpPr>
          <p:nvPr/>
        </p:nvCxnSpPr>
        <p:spPr>
          <a:xfrm>
            <a:off x="4260634" y="4975336"/>
            <a:ext cx="334154" cy="73155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592F1CD-F694-35F6-01A2-3E7CDCA7B4C4}"/>
              </a:ext>
            </a:extLst>
          </p:cNvPr>
          <p:cNvCxnSpPr>
            <a:cxnSpLocks/>
          </p:cNvCxnSpPr>
          <p:nvPr/>
        </p:nvCxnSpPr>
        <p:spPr>
          <a:xfrm flipH="1">
            <a:off x="5261810" y="4975335"/>
            <a:ext cx="360541" cy="731553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718A236-73B3-0CE0-1D32-65C3D715D415}"/>
              </a:ext>
            </a:extLst>
          </p:cNvPr>
          <p:cNvCxnSpPr>
            <a:cxnSpLocks/>
          </p:cNvCxnSpPr>
          <p:nvPr/>
        </p:nvCxnSpPr>
        <p:spPr>
          <a:xfrm>
            <a:off x="5622351" y="4975335"/>
            <a:ext cx="313410" cy="71862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4D25D45-02CD-E9C8-9786-1548D09C9B3D}"/>
              </a:ext>
            </a:extLst>
          </p:cNvPr>
          <p:cNvCxnSpPr>
            <a:cxnSpLocks/>
          </p:cNvCxnSpPr>
          <p:nvPr/>
        </p:nvCxnSpPr>
        <p:spPr>
          <a:xfrm flipH="1">
            <a:off x="4260634" y="3912101"/>
            <a:ext cx="680859" cy="106323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82FB019-64B3-431C-9FB5-12792C7AE6D9}"/>
              </a:ext>
            </a:extLst>
          </p:cNvPr>
          <p:cNvCxnSpPr>
            <a:cxnSpLocks/>
          </p:cNvCxnSpPr>
          <p:nvPr/>
        </p:nvCxnSpPr>
        <p:spPr>
          <a:xfrm>
            <a:off x="4941493" y="3912101"/>
            <a:ext cx="680858" cy="106323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C958BFD-D948-DE41-5A5C-90E1CDDC4A37}"/>
              </a:ext>
            </a:extLst>
          </p:cNvPr>
          <p:cNvCxnSpPr>
            <a:cxnSpLocks/>
          </p:cNvCxnSpPr>
          <p:nvPr/>
        </p:nvCxnSpPr>
        <p:spPr>
          <a:xfrm flipH="1">
            <a:off x="6719567" y="4975336"/>
            <a:ext cx="332869" cy="73155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4888CD4-5C48-E20D-ADED-C68B965B0023}"/>
              </a:ext>
            </a:extLst>
          </p:cNvPr>
          <p:cNvCxnSpPr>
            <a:cxnSpLocks/>
          </p:cNvCxnSpPr>
          <p:nvPr/>
        </p:nvCxnSpPr>
        <p:spPr>
          <a:xfrm>
            <a:off x="7052436" y="4975336"/>
            <a:ext cx="334154" cy="73155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F5FA1AB-DC02-1D7E-789D-2C43209777EA}"/>
              </a:ext>
            </a:extLst>
          </p:cNvPr>
          <p:cNvCxnSpPr>
            <a:cxnSpLocks/>
          </p:cNvCxnSpPr>
          <p:nvPr/>
        </p:nvCxnSpPr>
        <p:spPr>
          <a:xfrm flipH="1">
            <a:off x="8053612" y="4975335"/>
            <a:ext cx="360541" cy="731553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598CC46-1384-33BC-898E-6C643D2CEBD7}"/>
              </a:ext>
            </a:extLst>
          </p:cNvPr>
          <p:cNvCxnSpPr>
            <a:cxnSpLocks/>
          </p:cNvCxnSpPr>
          <p:nvPr/>
        </p:nvCxnSpPr>
        <p:spPr>
          <a:xfrm>
            <a:off x="8414153" y="4975335"/>
            <a:ext cx="313410" cy="71862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07BD7F5-7B2B-176E-66A0-69805AD95692}"/>
              </a:ext>
            </a:extLst>
          </p:cNvPr>
          <p:cNvCxnSpPr>
            <a:cxnSpLocks/>
          </p:cNvCxnSpPr>
          <p:nvPr/>
        </p:nvCxnSpPr>
        <p:spPr>
          <a:xfrm flipH="1">
            <a:off x="7052436" y="3912101"/>
            <a:ext cx="680859" cy="106323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D39C7EE-D934-FB83-97B5-B2128F69198F}"/>
              </a:ext>
            </a:extLst>
          </p:cNvPr>
          <p:cNvCxnSpPr>
            <a:cxnSpLocks/>
          </p:cNvCxnSpPr>
          <p:nvPr/>
        </p:nvCxnSpPr>
        <p:spPr>
          <a:xfrm>
            <a:off x="7733295" y="3912101"/>
            <a:ext cx="680858" cy="106323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79A09678-5023-0334-C7F1-52E683410442}"/>
              </a:ext>
            </a:extLst>
          </p:cNvPr>
          <p:cNvCxnSpPr>
            <a:cxnSpLocks/>
          </p:cNvCxnSpPr>
          <p:nvPr/>
        </p:nvCxnSpPr>
        <p:spPr>
          <a:xfrm flipH="1">
            <a:off x="9592721" y="4975336"/>
            <a:ext cx="332869" cy="73155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BC209D06-4683-9C5B-94F8-ADC35923ECB6}"/>
              </a:ext>
            </a:extLst>
          </p:cNvPr>
          <p:cNvCxnSpPr>
            <a:cxnSpLocks/>
          </p:cNvCxnSpPr>
          <p:nvPr/>
        </p:nvCxnSpPr>
        <p:spPr>
          <a:xfrm>
            <a:off x="9925590" y="4975336"/>
            <a:ext cx="334154" cy="73155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5B8A74C6-5335-01F5-E6C4-AE400D4A7D8E}"/>
              </a:ext>
            </a:extLst>
          </p:cNvPr>
          <p:cNvCxnSpPr>
            <a:cxnSpLocks/>
          </p:cNvCxnSpPr>
          <p:nvPr/>
        </p:nvCxnSpPr>
        <p:spPr>
          <a:xfrm flipH="1">
            <a:off x="10926766" y="4975335"/>
            <a:ext cx="360541" cy="731553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79ED834-3FAE-B97A-9F94-A61C4E38BCE1}"/>
              </a:ext>
            </a:extLst>
          </p:cNvPr>
          <p:cNvCxnSpPr>
            <a:cxnSpLocks/>
          </p:cNvCxnSpPr>
          <p:nvPr/>
        </p:nvCxnSpPr>
        <p:spPr>
          <a:xfrm>
            <a:off x="11287307" y="4975335"/>
            <a:ext cx="313410" cy="71862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004E3BD0-A534-43D8-698B-1FCA5C776432}"/>
              </a:ext>
            </a:extLst>
          </p:cNvPr>
          <p:cNvCxnSpPr>
            <a:cxnSpLocks/>
          </p:cNvCxnSpPr>
          <p:nvPr/>
        </p:nvCxnSpPr>
        <p:spPr>
          <a:xfrm flipH="1">
            <a:off x="9925590" y="3912101"/>
            <a:ext cx="680859" cy="106323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4C3B7084-3FA6-4BF4-57BD-22D1BD7AB4DB}"/>
              </a:ext>
            </a:extLst>
          </p:cNvPr>
          <p:cNvCxnSpPr>
            <a:cxnSpLocks/>
          </p:cNvCxnSpPr>
          <p:nvPr/>
        </p:nvCxnSpPr>
        <p:spPr>
          <a:xfrm>
            <a:off x="10606449" y="3912101"/>
            <a:ext cx="680858" cy="106323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FD0CED8A-2F94-562B-A285-051D5000FFBA}"/>
              </a:ext>
            </a:extLst>
          </p:cNvPr>
          <p:cNvCxnSpPr>
            <a:cxnSpLocks/>
          </p:cNvCxnSpPr>
          <p:nvPr/>
        </p:nvCxnSpPr>
        <p:spPr>
          <a:xfrm flipH="1">
            <a:off x="2122731" y="2708672"/>
            <a:ext cx="1424081" cy="1203429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0077920E-3B84-9B8D-A28B-672A376E9E19}"/>
              </a:ext>
            </a:extLst>
          </p:cNvPr>
          <p:cNvCxnSpPr>
            <a:cxnSpLocks/>
          </p:cNvCxnSpPr>
          <p:nvPr/>
        </p:nvCxnSpPr>
        <p:spPr>
          <a:xfrm>
            <a:off x="3554707" y="2708672"/>
            <a:ext cx="1397159" cy="1203429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B0D14B72-4DB3-E3E1-44E8-CFD97665E724}"/>
              </a:ext>
            </a:extLst>
          </p:cNvPr>
          <p:cNvCxnSpPr>
            <a:cxnSpLocks/>
          </p:cNvCxnSpPr>
          <p:nvPr/>
        </p:nvCxnSpPr>
        <p:spPr>
          <a:xfrm flipH="1">
            <a:off x="7733295" y="2691563"/>
            <a:ext cx="1424081" cy="1203429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BB41F477-1255-FB51-E6B3-A5DBDEF02846}"/>
              </a:ext>
            </a:extLst>
          </p:cNvPr>
          <p:cNvCxnSpPr>
            <a:cxnSpLocks/>
          </p:cNvCxnSpPr>
          <p:nvPr/>
        </p:nvCxnSpPr>
        <p:spPr>
          <a:xfrm>
            <a:off x="9138349" y="2665167"/>
            <a:ext cx="1468100" cy="1229826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9C82D289-1BBB-E646-913B-156777AC2F4D}"/>
              </a:ext>
            </a:extLst>
          </p:cNvPr>
          <p:cNvCxnSpPr>
            <a:cxnSpLocks/>
          </p:cNvCxnSpPr>
          <p:nvPr/>
        </p:nvCxnSpPr>
        <p:spPr>
          <a:xfrm flipH="1">
            <a:off x="3554707" y="1505243"/>
            <a:ext cx="2795338" cy="1211985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CA2EA9AC-928D-0F01-8E55-FB37544E126B}"/>
              </a:ext>
            </a:extLst>
          </p:cNvPr>
          <p:cNvCxnSpPr>
            <a:cxnSpLocks/>
          </p:cNvCxnSpPr>
          <p:nvPr/>
        </p:nvCxnSpPr>
        <p:spPr>
          <a:xfrm>
            <a:off x="6350045" y="1505243"/>
            <a:ext cx="2781429" cy="115992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Content Placeholder 2">
            <a:extLst>
              <a:ext uri="{FF2B5EF4-FFF2-40B4-BE49-F238E27FC236}">
                <a16:creationId xmlns:a16="http://schemas.microsoft.com/office/drawing/2014/main" id="{5074DF27-D94D-042C-BF66-C7CE3463A723}"/>
              </a:ext>
            </a:extLst>
          </p:cNvPr>
          <p:cNvSpPr txBox="1">
            <a:spLocks/>
          </p:cNvSpPr>
          <p:nvPr/>
        </p:nvSpPr>
        <p:spPr>
          <a:xfrm>
            <a:off x="169210" y="1359352"/>
            <a:ext cx="1201615" cy="6664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MAX</a:t>
            </a:r>
          </a:p>
        </p:txBody>
      </p:sp>
      <p:sp>
        <p:nvSpPr>
          <p:cNvPr id="66" name="Content Placeholder 2">
            <a:extLst>
              <a:ext uri="{FF2B5EF4-FFF2-40B4-BE49-F238E27FC236}">
                <a16:creationId xmlns:a16="http://schemas.microsoft.com/office/drawing/2014/main" id="{AE6AD1D3-0C3C-033F-BC5A-669F3F700BA3}"/>
              </a:ext>
            </a:extLst>
          </p:cNvPr>
          <p:cNvSpPr txBox="1">
            <a:spLocks/>
          </p:cNvSpPr>
          <p:nvPr/>
        </p:nvSpPr>
        <p:spPr>
          <a:xfrm>
            <a:off x="169210" y="2469110"/>
            <a:ext cx="1201615" cy="6664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MIN</a:t>
            </a:r>
          </a:p>
        </p:txBody>
      </p:sp>
      <p:sp>
        <p:nvSpPr>
          <p:cNvPr id="67" name="Content Placeholder 2">
            <a:extLst>
              <a:ext uri="{FF2B5EF4-FFF2-40B4-BE49-F238E27FC236}">
                <a16:creationId xmlns:a16="http://schemas.microsoft.com/office/drawing/2014/main" id="{DE35CC84-AB51-7A1E-D66C-4F00F3E54435}"/>
              </a:ext>
            </a:extLst>
          </p:cNvPr>
          <p:cNvSpPr txBox="1">
            <a:spLocks/>
          </p:cNvSpPr>
          <p:nvPr/>
        </p:nvSpPr>
        <p:spPr>
          <a:xfrm>
            <a:off x="169210" y="3622489"/>
            <a:ext cx="1201615" cy="6664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MAX</a:t>
            </a:r>
          </a:p>
        </p:txBody>
      </p:sp>
      <p:sp>
        <p:nvSpPr>
          <p:cNvPr id="69" name="Content Placeholder 2">
            <a:extLst>
              <a:ext uri="{FF2B5EF4-FFF2-40B4-BE49-F238E27FC236}">
                <a16:creationId xmlns:a16="http://schemas.microsoft.com/office/drawing/2014/main" id="{FA6CC5E7-3757-29CA-9F00-504CED22C7F8}"/>
              </a:ext>
            </a:extLst>
          </p:cNvPr>
          <p:cNvSpPr txBox="1">
            <a:spLocks/>
          </p:cNvSpPr>
          <p:nvPr/>
        </p:nvSpPr>
        <p:spPr>
          <a:xfrm>
            <a:off x="174031" y="4699325"/>
            <a:ext cx="1201615" cy="6664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MIN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CC5EE20D-7E45-CEA9-3B26-0FD365428E5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29560" y="4771374"/>
                <a:ext cx="480151" cy="58023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10000"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=7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CC5EE20D-7E45-CEA9-3B26-0FD365428E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9560" y="4771374"/>
                <a:ext cx="480151" cy="580236"/>
              </a:xfrm>
              <a:prstGeom prst="rect">
                <a:avLst/>
              </a:prstGeom>
              <a:blipFill>
                <a:blip r:embed="rId2"/>
                <a:stretch>
                  <a:fillRect r="-21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79D247-DA01-3495-3815-2164BB395678}"/>
              </a:ext>
            </a:extLst>
          </p:cNvPr>
          <p:cNvSpPr txBox="1">
            <a:spLocks/>
          </p:cNvSpPr>
          <p:nvPr/>
        </p:nvSpPr>
        <p:spPr>
          <a:xfrm>
            <a:off x="1643483" y="5693955"/>
            <a:ext cx="480151" cy="580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7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D556BBD5-AA50-C1A5-3BDB-06DD146BE5B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36676" y="3708719"/>
                <a:ext cx="480151" cy="58023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10000"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=7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D556BBD5-AA50-C1A5-3BDB-06DD146BE5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6676" y="3708719"/>
                <a:ext cx="480151" cy="580236"/>
              </a:xfrm>
              <a:prstGeom prst="rect">
                <a:avLst/>
              </a:prstGeom>
              <a:blipFill>
                <a:blip r:embed="rId3"/>
                <a:stretch>
                  <a:fillRect r="-21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0F59B1E1-95B2-D869-A8A2-665A5140548E}"/>
              </a:ext>
            </a:extLst>
          </p:cNvPr>
          <p:cNvSpPr txBox="1">
            <a:spLocks/>
          </p:cNvSpPr>
          <p:nvPr/>
        </p:nvSpPr>
        <p:spPr>
          <a:xfrm>
            <a:off x="2272827" y="5693955"/>
            <a:ext cx="480151" cy="580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F6005D2B-1E13-B693-FBB5-6AD2E3C362B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505826" y="4771374"/>
                <a:ext cx="480151" cy="58023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10000"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≤3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F6005D2B-1E13-B693-FBB5-6AD2E3C362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5826" y="4771374"/>
                <a:ext cx="480151" cy="580236"/>
              </a:xfrm>
              <a:prstGeom prst="rect">
                <a:avLst/>
              </a:prstGeom>
              <a:blipFill>
                <a:blip r:embed="rId4"/>
                <a:stretch>
                  <a:fillRect r="-21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EB752A0-445D-C274-3DE8-C1E991480F6F}"/>
              </a:ext>
            </a:extLst>
          </p:cNvPr>
          <p:cNvCxnSpPr>
            <a:cxnSpLocks/>
          </p:cNvCxnSpPr>
          <p:nvPr/>
        </p:nvCxnSpPr>
        <p:spPr>
          <a:xfrm flipH="1">
            <a:off x="2116727" y="4288955"/>
            <a:ext cx="754799" cy="482419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2E116E33-59FF-E3AD-2599-BF627F3E5EB5}"/>
              </a:ext>
            </a:extLst>
          </p:cNvPr>
          <p:cNvSpPr txBox="1">
            <a:spLocks/>
          </p:cNvSpPr>
          <p:nvPr/>
        </p:nvSpPr>
        <p:spPr>
          <a:xfrm>
            <a:off x="3735571" y="5693955"/>
            <a:ext cx="480151" cy="580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9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ontent Placeholder 2">
                <a:extLst>
                  <a:ext uri="{FF2B5EF4-FFF2-40B4-BE49-F238E27FC236}">
                    <a16:creationId xmlns:a16="http://schemas.microsoft.com/office/drawing/2014/main" id="{3F573A8A-3146-6FC6-5F22-75574C648F9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32310" y="4776588"/>
                <a:ext cx="480151" cy="58023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10000"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=8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3" name="Content Placeholder 2">
                <a:extLst>
                  <a:ext uri="{FF2B5EF4-FFF2-40B4-BE49-F238E27FC236}">
                    <a16:creationId xmlns:a16="http://schemas.microsoft.com/office/drawing/2014/main" id="{3F573A8A-3146-6FC6-5F22-75574C648F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2310" y="4776588"/>
                <a:ext cx="480151" cy="580236"/>
              </a:xfrm>
              <a:prstGeom prst="rect">
                <a:avLst/>
              </a:prstGeom>
              <a:blipFill>
                <a:blip r:embed="rId5"/>
                <a:stretch>
                  <a:fillRect r="-21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3D079C59-DA61-A9A0-AD06-6F3122789A9E}"/>
              </a:ext>
            </a:extLst>
          </p:cNvPr>
          <p:cNvSpPr txBox="1">
            <a:spLocks/>
          </p:cNvSpPr>
          <p:nvPr/>
        </p:nvSpPr>
        <p:spPr>
          <a:xfrm>
            <a:off x="4468249" y="5693955"/>
            <a:ext cx="480151" cy="580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8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ontent Placeholder 2">
                <a:extLst>
                  <a:ext uri="{FF2B5EF4-FFF2-40B4-BE49-F238E27FC236}">
                    <a16:creationId xmlns:a16="http://schemas.microsoft.com/office/drawing/2014/main" id="{E13B80CB-7CAE-5DC6-8F20-4A7981FE574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33929" y="3708719"/>
                <a:ext cx="480151" cy="58023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10000"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≥8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5" name="Content Placeholder 2">
                <a:extLst>
                  <a:ext uri="{FF2B5EF4-FFF2-40B4-BE49-F238E27FC236}">
                    <a16:creationId xmlns:a16="http://schemas.microsoft.com/office/drawing/2014/main" id="{E13B80CB-7CAE-5DC6-8F20-4A7981FE57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3929" y="3708719"/>
                <a:ext cx="480151" cy="580236"/>
              </a:xfrm>
              <a:prstGeom prst="rect">
                <a:avLst/>
              </a:prstGeom>
              <a:blipFill>
                <a:blip r:embed="rId6"/>
                <a:stretch>
                  <a:fillRect r="-21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Content Placeholder 2">
                <a:extLst>
                  <a:ext uri="{FF2B5EF4-FFF2-40B4-BE49-F238E27FC236}">
                    <a16:creationId xmlns:a16="http://schemas.microsoft.com/office/drawing/2014/main" id="{C10B0CA2-D208-A96D-9A8D-3700E32D779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226683" y="2496412"/>
                <a:ext cx="480151" cy="58023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10000"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=7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2" name="Content Placeholder 2">
                <a:extLst>
                  <a:ext uri="{FF2B5EF4-FFF2-40B4-BE49-F238E27FC236}">
                    <a16:creationId xmlns:a16="http://schemas.microsoft.com/office/drawing/2014/main" id="{C10B0CA2-D208-A96D-9A8D-3700E32D77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6683" y="2496412"/>
                <a:ext cx="480151" cy="580236"/>
              </a:xfrm>
              <a:prstGeom prst="rect">
                <a:avLst/>
              </a:prstGeom>
              <a:blipFill>
                <a:blip r:embed="rId7"/>
                <a:stretch>
                  <a:fillRect r="-21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FA3CD04B-9104-77D1-E77F-C466F0648A81}"/>
              </a:ext>
            </a:extLst>
          </p:cNvPr>
          <p:cNvCxnSpPr>
            <a:cxnSpLocks/>
          </p:cNvCxnSpPr>
          <p:nvPr/>
        </p:nvCxnSpPr>
        <p:spPr>
          <a:xfrm flipH="1">
            <a:off x="3942791" y="3090655"/>
            <a:ext cx="754799" cy="482419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Content Placeholder 2">
                <a:extLst>
                  <a:ext uri="{FF2B5EF4-FFF2-40B4-BE49-F238E27FC236}">
                    <a16:creationId xmlns:a16="http://schemas.microsoft.com/office/drawing/2014/main" id="{7E7EE09C-4FD0-36FC-0F29-E3DF7FD4B8E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61429" y="1151819"/>
                <a:ext cx="480151" cy="58023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10000"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≥7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4" name="Content Placeholder 2">
                <a:extLst>
                  <a:ext uri="{FF2B5EF4-FFF2-40B4-BE49-F238E27FC236}">
                    <a16:creationId xmlns:a16="http://schemas.microsoft.com/office/drawing/2014/main" id="{7E7EE09C-4FD0-36FC-0F29-E3DF7FD4B8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1429" y="1151819"/>
                <a:ext cx="480151" cy="580236"/>
              </a:xfrm>
              <a:prstGeom prst="rect">
                <a:avLst/>
              </a:prstGeom>
              <a:blipFill>
                <a:blip r:embed="rId8"/>
                <a:stretch>
                  <a:fillRect r="-21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D176C8F4-584B-8EBD-6D98-74C758938E31}"/>
              </a:ext>
            </a:extLst>
          </p:cNvPr>
          <p:cNvSpPr txBox="1">
            <a:spLocks/>
          </p:cNvSpPr>
          <p:nvPr/>
        </p:nvSpPr>
        <p:spPr>
          <a:xfrm>
            <a:off x="6527373" y="5693955"/>
            <a:ext cx="480151" cy="580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Content Placeholder 2">
                <a:extLst>
                  <a:ext uri="{FF2B5EF4-FFF2-40B4-BE49-F238E27FC236}">
                    <a16:creationId xmlns:a16="http://schemas.microsoft.com/office/drawing/2014/main" id="{3C62162F-B33C-0E80-AE7C-8ADBC0D41AD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754611" y="4785555"/>
                <a:ext cx="480151" cy="58023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10000"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≤1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2" name="Content Placeholder 2">
                <a:extLst>
                  <a:ext uri="{FF2B5EF4-FFF2-40B4-BE49-F238E27FC236}">
                    <a16:creationId xmlns:a16="http://schemas.microsoft.com/office/drawing/2014/main" id="{3C62162F-B33C-0E80-AE7C-8ADBC0D41A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4611" y="4785555"/>
                <a:ext cx="480151" cy="580236"/>
              </a:xfrm>
              <a:prstGeom prst="rect">
                <a:avLst/>
              </a:prstGeom>
              <a:blipFill>
                <a:blip r:embed="rId9"/>
                <a:stretch>
                  <a:fillRect r="-21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B557EF8E-B38F-7571-2D27-6B29E80F416E}"/>
              </a:ext>
            </a:extLst>
          </p:cNvPr>
          <p:cNvCxnSpPr>
            <a:cxnSpLocks/>
          </p:cNvCxnSpPr>
          <p:nvPr/>
        </p:nvCxnSpPr>
        <p:spPr>
          <a:xfrm>
            <a:off x="6941526" y="4251707"/>
            <a:ext cx="754799" cy="482419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Content Placeholder 2">
            <a:extLst>
              <a:ext uri="{FF2B5EF4-FFF2-40B4-BE49-F238E27FC236}">
                <a16:creationId xmlns:a16="http://schemas.microsoft.com/office/drawing/2014/main" id="{4D653332-5DF2-A370-B89A-D7C87ACD9617}"/>
              </a:ext>
            </a:extLst>
          </p:cNvPr>
          <p:cNvSpPr txBox="1">
            <a:spLocks/>
          </p:cNvSpPr>
          <p:nvPr/>
        </p:nvSpPr>
        <p:spPr>
          <a:xfrm>
            <a:off x="7889395" y="5693955"/>
            <a:ext cx="480151" cy="580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8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Content Placeholder 2">
                <a:extLst>
                  <a:ext uri="{FF2B5EF4-FFF2-40B4-BE49-F238E27FC236}">
                    <a16:creationId xmlns:a16="http://schemas.microsoft.com/office/drawing/2014/main" id="{BCE99E66-33CA-E8FA-22E8-37BADB669E7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129470" y="4771374"/>
                <a:ext cx="480151" cy="58023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10000"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≤8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5" name="Content Placeholder 2">
                <a:extLst>
                  <a:ext uri="{FF2B5EF4-FFF2-40B4-BE49-F238E27FC236}">
                    <a16:creationId xmlns:a16="http://schemas.microsoft.com/office/drawing/2014/main" id="{BCE99E66-33CA-E8FA-22E8-37BADB669E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9470" y="4771374"/>
                <a:ext cx="480151" cy="580236"/>
              </a:xfrm>
              <a:prstGeom prst="rect">
                <a:avLst/>
              </a:prstGeom>
              <a:blipFill>
                <a:blip r:embed="rId10"/>
                <a:stretch>
                  <a:fillRect r="-217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Content Placeholder 2">
            <a:extLst>
              <a:ext uri="{FF2B5EF4-FFF2-40B4-BE49-F238E27FC236}">
                <a16:creationId xmlns:a16="http://schemas.microsoft.com/office/drawing/2014/main" id="{AE6012EB-C43C-6790-E2F7-B8578B4E9684}"/>
              </a:ext>
            </a:extLst>
          </p:cNvPr>
          <p:cNvSpPr txBox="1">
            <a:spLocks/>
          </p:cNvSpPr>
          <p:nvPr/>
        </p:nvSpPr>
        <p:spPr>
          <a:xfrm>
            <a:off x="8644015" y="5693955"/>
            <a:ext cx="480151" cy="580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16262031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19521-4C11-43FB-3324-F69217088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A92BE62-7966-A862-9821-AFB86206BA39}"/>
              </a:ext>
            </a:extLst>
          </p:cNvPr>
          <p:cNvCxnSpPr>
            <a:cxnSpLocks/>
          </p:cNvCxnSpPr>
          <p:nvPr/>
        </p:nvCxnSpPr>
        <p:spPr>
          <a:xfrm flipH="1">
            <a:off x="1102999" y="4975336"/>
            <a:ext cx="332869" cy="73155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3E3175B-4260-D194-6072-70288D5AFB4F}"/>
              </a:ext>
            </a:extLst>
          </p:cNvPr>
          <p:cNvCxnSpPr>
            <a:cxnSpLocks/>
          </p:cNvCxnSpPr>
          <p:nvPr/>
        </p:nvCxnSpPr>
        <p:spPr>
          <a:xfrm>
            <a:off x="1435868" y="4975336"/>
            <a:ext cx="334154" cy="73155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3FA9121-E724-4A10-4783-FADDE69DC0AF}"/>
              </a:ext>
            </a:extLst>
          </p:cNvPr>
          <p:cNvCxnSpPr>
            <a:cxnSpLocks/>
          </p:cNvCxnSpPr>
          <p:nvPr/>
        </p:nvCxnSpPr>
        <p:spPr>
          <a:xfrm flipH="1">
            <a:off x="2437044" y="4975335"/>
            <a:ext cx="360541" cy="731553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0C869D7-9BD2-320E-C2DB-B9B53FF9B9BA}"/>
              </a:ext>
            </a:extLst>
          </p:cNvPr>
          <p:cNvCxnSpPr>
            <a:cxnSpLocks/>
          </p:cNvCxnSpPr>
          <p:nvPr/>
        </p:nvCxnSpPr>
        <p:spPr>
          <a:xfrm>
            <a:off x="2797585" y="4975335"/>
            <a:ext cx="313410" cy="71862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8405E43-2CB4-751E-5B66-8C7839D34F48}"/>
              </a:ext>
            </a:extLst>
          </p:cNvPr>
          <p:cNvCxnSpPr>
            <a:cxnSpLocks/>
          </p:cNvCxnSpPr>
          <p:nvPr/>
        </p:nvCxnSpPr>
        <p:spPr>
          <a:xfrm flipH="1">
            <a:off x="1435868" y="3912101"/>
            <a:ext cx="680859" cy="106323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D743909-13CF-68B9-D0F9-E4A454A8C099}"/>
              </a:ext>
            </a:extLst>
          </p:cNvPr>
          <p:cNvCxnSpPr>
            <a:cxnSpLocks/>
          </p:cNvCxnSpPr>
          <p:nvPr/>
        </p:nvCxnSpPr>
        <p:spPr>
          <a:xfrm>
            <a:off x="2116727" y="3912101"/>
            <a:ext cx="680858" cy="106323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2F41AEE-6F8B-3C6C-9719-900EA07228B5}"/>
              </a:ext>
            </a:extLst>
          </p:cNvPr>
          <p:cNvSpPr txBox="1">
            <a:spLocks/>
          </p:cNvSpPr>
          <p:nvPr/>
        </p:nvSpPr>
        <p:spPr>
          <a:xfrm>
            <a:off x="910805" y="5693955"/>
            <a:ext cx="480151" cy="580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8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41F0C4A-0E6F-1E47-5A2E-3BE84A4A1EA3}"/>
              </a:ext>
            </a:extLst>
          </p:cNvPr>
          <p:cNvCxnSpPr>
            <a:cxnSpLocks/>
          </p:cNvCxnSpPr>
          <p:nvPr/>
        </p:nvCxnSpPr>
        <p:spPr>
          <a:xfrm flipH="1">
            <a:off x="3927765" y="4975336"/>
            <a:ext cx="332869" cy="73155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E39120B-66CB-2770-F02B-882926AD91ED}"/>
              </a:ext>
            </a:extLst>
          </p:cNvPr>
          <p:cNvCxnSpPr>
            <a:cxnSpLocks/>
          </p:cNvCxnSpPr>
          <p:nvPr/>
        </p:nvCxnSpPr>
        <p:spPr>
          <a:xfrm>
            <a:off x="4260634" y="4975336"/>
            <a:ext cx="334154" cy="73155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592F1CD-F694-35F6-01A2-3E7CDCA7B4C4}"/>
              </a:ext>
            </a:extLst>
          </p:cNvPr>
          <p:cNvCxnSpPr>
            <a:cxnSpLocks/>
          </p:cNvCxnSpPr>
          <p:nvPr/>
        </p:nvCxnSpPr>
        <p:spPr>
          <a:xfrm flipH="1">
            <a:off x="5261810" y="4975335"/>
            <a:ext cx="360541" cy="731553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718A236-73B3-0CE0-1D32-65C3D715D415}"/>
              </a:ext>
            </a:extLst>
          </p:cNvPr>
          <p:cNvCxnSpPr>
            <a:cxnSpLocks/>
          </p:cNvCxnSpPr>
          <p:nvPr/>
        </p:nvCxnSpPr>
        <p:spPr>
          <a:xfrm>
            <a:off x="5622351" y="4975335"/>
            <a:ext cx="313410" cy="71862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4D25D45-02CD-E9C8-9786-1548D09C9B3D}"/>
              </a:ext>
            </a:extLst>
          </p:cNvPr>
          <p:cNvCxnSpPr>
            <a:cxnSpLocks/>
          </p:cNvCxnSpPr>
          <p:nvPr/>
        </p:nvCxnSpPr>
        <p:spPr>
          <a:xfrm flipH="1">
            <a:off x="4260634" y="3912101"/>
            <a:ext cx="680859" cy="106323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82FB019-64B3-431C-9FB5-12792C7AE6D9}"/>
              </a:ext>
            </a:extLst>
          </p:cNvPr>
          <p:cNvCxnSpPr>
            <a:cxnSpLocks/>
          </p:cNvCxnSpPr>
          <p:nvPr/>
        </p:nvCxnSpPr>
        <p:spPr>
          <a:xfrm>
            <a:off x="4941493" y="3912101"/>
            <a:ext cx="680858" cy="106323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C958BFD-D948-DE41-5A5C-90E1CDDC4A37}"/>
              </a:ext>
            </a:extLst>
          </p:cNvPr>
          <p:cNvCxnSpPr>
            <a:cxnSpLocks/>
          </p:cNvCxnSpPr>
          <p:nvPr/>
        </p:nvCxnSpPr>
        <p:spPr>
          <a:xfrm flipH="1">
            <a:off x="6719567" y="4975336"/>
            <a:ext cx="332869" cy="73155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4888CD4-5C48-E20D-ADED-C68B965B0023}"/>
              </a:ext>
            </a:extLst>
          </p:cNvPr>
          <p:cNvCxnSpPr>
            <a:cxnSpLocks/>
          </p:cNvCxnSpPr>
          <p:nvPr/>
        </p:nvCxnSpPr>
        <p:spPr>
          <a:xfrm>
            <a:off x="7052436" y="4975336"/>
            <a:ext cx="334154" cy="73155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F5FA1AB-DC02-1D7E-789D-2C43209777EA}"/>
              </a:ext>
            </a:extLst>
          </p:cNvPr>
          <p:cNvCxnSpPr>
            <a:cxnSpLocks/>
          </p:cNvCxnSpPr>
          <p:nvPr/>
        </p:nvCxnSpPr>
        <p:spPr>
          <a:xfrm flipH="1">
            <a:off x="8053612" y="4975335"/>
            <a:ext cx="360541" cy="731553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598CC46-1384-33BC-898E-6C643D2CEBD7}"/>
              </a:ext>
            </a:extLst>
          </p:cNvPr>
          <p:cNvCxnSpPr>
            <a:cxnSpLocks/>
          </p:cNvCxnSpPr>
          <p:nvPr/>
        </p:nvCxnSpPr>
        <p:spPr>
          <a:xfrm>
            <a:off x="8414153" y="4975335"/>
            <a:ext cx="313410" cy="71862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07BD7F5-7B2B-176E-66A0-69805AD95692}"/>
              </a:ext>
            </a:extLst>
          </p:cNvPr>
          <p:cNvCxnSpPr>
            <a:cxnSpLocks/>
          </p:cNvCxnSpPr>
          <p:nvPr/>
        </p:nvCxnSpPr>
        <p:spPr>
          <a:xfrm flipH="1">
            <a:off x="7052436" y="3912101"/>
            <a:ext cx="680859" cy="106323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D39C7EE-D934-FB83-97B5-B2128F69198F}"/>
              </a:ext>
            </a:extLst>
          </p:cNvPr>
          <p:cNvCxnSpPr>
            <a:cxnSpLocks/>
          </p:cNvCxnSpPr>
          <p:nvPr/>
        </p:nvCxnSpPr>
        <p:spPr>
          <a:xfrm>
            <a:off x="7733295" y="3912101"/>
            <a:ext cx="680858" cy="106323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79A09678-5023-0334-C7F1-52E683410442}"/>
              </a:ext>
            </a:extLst>
          </p:cNvPr>
          <p:cNvCxnSpPr>
            <a:cxnSpLocks/>
          </p:cNvCxnSpPr>
          <p:nvPr/>
        </p:nvCxnSpPr>
        <p:spPr>
          <a:xfrm flipH="1">
            <a:off x="9592721" y="4975336"/>
            <a:ext cx="332869" cy="73155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BC209D06-4683-9C5B-94F8-ADC35923ECB6}"/>
              </a:ext>
            </a:extLst>
          </p:cNvPr>
          <p:cNvCxnSpPr>
            <a:cxnSpLocks/>
          </p:cNvCxnSpPr>
          <p:nvPr/>
        </p:nvCxnSpPr>
        <p:spPr>
          <a:xfrm>
            <a:off x="9925590" y="4975336"/>
            <a:ext cx="334154" cy="73155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5B8A74C6-5335-01F5-E6C4-AE400D4A7D8E}"/>
              </a:ext>
            </a:extLst>
          </p:cNvPr>
          <p:cNvCxnSpPr>
            <a:cxnSpLocks/>
          </p:cNvCxnSpPr>
          <p:nvPr/>
        </p:nvCxnSpPr>
        <p:spPr>
          <a:xfrm flipH="1">
            <a:off x="10926766" y="4975335"/>
            <a:ext cx="360541" cy="731553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79ED834-3FAE-B97A-9F94-A61C4E38BCE1}"/>
              </a:ext>
            </a:extLst>
          </p:cNvPr>
          <p:cNvCxnSpPr>
            <a:cxnSpLocks/>
          </p:cNvCxnSpPr>
          <p:nvPr/>
        </p:nvCxnSpPr>
        <p:spPr>
          <a:xfrm>
            <a:off x="11287307" y="4975335"/>
            <a:ext cx="313410" cy="71862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004E3BD0-A534-43D8-698B-1FCA5C776432}"/>
              </a:ext>
            </a:extLst>
          </p:cNvPr>
          <p:cNvCxnSpPr>
            <a:cxnSpLocks/>
          </p:cNvCxnSpPr>
          <p:nvPr/>
        </p:nvCxnSpPr>
        <p:spPr>
          <a:xfrm flipH="1">
            <a:off x="9925590" y="3912101"/>
            <a:ext cx="680859" cy="106323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4C3B7084-3FA6-4BF4-57BD-22D1BD7AB4DB}"/>
              </a:ext>
            </a:extLst>
          </p:cNvPr>
          <p:cNvCxnSpPr>
            <a:cxnSpLocks/>
          </p:cNvCxnSpPr>
          <p:nvPr/>
        </p:nvCxnSpPr>
        <p:spPr>
          <a:xfrm>
            <a:off x="10606449" y="3912101"/>
            <a:ext cx="680858" cy="106323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FD0CED8A-2F94-562B-A285-051D5000FFBA}"/>
              </a:ext>
            </a:extLst>
          </p:cNvPr>
          <p:cNvCxnSpPr>
            <a:cxnSpLocks/>
          </p:cNvCxnSpPr>
          <p:nvPr/>
        </p:nvCxnSpPr>
        <p:spPr>
          <a:xfrm flipH="1">
            <a:off x="2122731" y="2708672"/>
            <a:ext cx="1424081" cy="1203429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0077920E-3B84-9B8D-A28B-672A376E9E19}"/>
              </a:ext>
            </a:extLst>
          </p:cNvPr>
          <p:cNvCxnSpPr>
            <a:cxnSpLocks/>
          </p:cNvCxnSpPr>
          <p:nvPr/>
        </p:nvCxnSpPr>
        <p:spPr>
          <a:xfrm>
            <a:off x="3554707" y="2708672"/>
            <a:ext cx="1397159" cy="1203429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B0D14B72-4DB3-E3E1-44E8-CFD97665E724}"/>
              </a:ext>
            </a:extLst>
          </p:cNvPr>
          <p:cNvCxnSpPr>
            <a:cxnSpLocks/>
          </p:cNvCxnSpPr>
          <p:nvPr/>
        </p:nvCxnSpPr>
        <p:spPr>
          <a:xfrm flipH="1">
            <a:off x="7733295" y="2691563"/>
            <a:ext cx="1424081" cy="1203429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BB41F477-1255-FB51-E6B3-A5DBDEF02846}"/>
              </a:ext>
            </a:extLst>
          </p:cNvPr>
          <p:cNvCxnSpPr>
            <a:cxnSpLocks/>
          </p:cNvCxnSpPr>
          <p:nvPr/>
        </p:nvCxnSpPr>
        <p:spPr>
          <a:xfrm>
            <a:off x="9138349" y="2665167"/>
            <a:ext cx="1468100" cy="1229826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9C82D289-1BBB-E646-913B-156777AC2F4D}"/>
              </a:ext>
            </a:extLst>
          </p:cNvPr>
          <p:cNvCxnSpPr>
            <a:cxnSpLocks/>
          </p:cNvCxnSpPr>
          <p:nvPr/>
        </p:nvCxnSpPr>
        <p:spPr>
          <a:xfrm flipH="1">
            <a:off x="3554707" y="1505243"/>
            <a:ext cx="2795338" cy="1211985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CA2EA9AC-928D-0F01-8E55-FB37544E126B}"/>
              </a:ext>
            </a:extLst>
          </p:cNvPr>
          <p:cNvCxnSpPr>
            <a:cxnSpLocks/>
          </p:cNvCxnSpPr>
          <p:nvPr/>
        </p:nvCxnSpPr>
        <p:spPr>
          <a:xfrm>
            <a:off x="6350045" y="1505243"/>
            <a:ext cx="2781429" cy="115992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Content Placeholder 2">
            <a:extLst>
              <a:ext uri="{FF2B5EF4-FFF2-40B4-BE49-F238E27FC236}">
                <a16:creationId xmlns:a16="http://schemas.microsoft.com/office/drawing/2014/main" id="{5074DF27-D94D-042C-BF66-C7CE3463A723}"/>
              </a:ext>
            </a:extLst>
          </p:cNvPr>
          <p:cNvSpPr txBox="1">
            <a:spLocks/>
          </p:cNvSpPr>
          <p:nvPr/>
        </p:nvSpPr>
        <p:spPr>
          <a:xfrm>
            <a:off x="169210" y="1359352"/>
            <a:ext cx="1201615" cy="6664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MAX</a:t>
            </a:r>
          </a:p>
        </p:txBody>
      </p:sp>
      <p:sp>
        <p:nvSpPr>
          <p:cNvPr id="66" name="Content Placeholder 2">
            <a:extLst>
              <a:ext uri="{FF2B5EF4-FFF2-40B4-BE49-F238E27FC236}">
                <a16:creationId xmlns:a16="http://schemas.microsoft.com/office/drawing/2014/main" id="{AE6AD1D3-0C3C-033F-BC5A-669F3F700BA3}"/>
              </a:ext>
            </a:extLst>
          </p:cNvPr>
          <p:cNvSpPr txBox="1">
            <a:spLocks/>
          </p:cNvSpPr>
          <p:nvPr/>
        </p:nvSpPr>
        <p:spPr>
          <a:xfrm>
            <a:off x="169210" y="2469110"/>
            <a:ext cx="1201615" cy="6664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MIN</a:t>
            </a:r>
          </a:p>
        </p:txBody>
      </p:sp>
      <p:sp>
        <p:nvSpPr>
          <p:cNvPr id="67" name="Content Placeholder 2">
            <a:extLst>
              <a:ext uri="{FF2B5EF4-FFF2-40B4-BE49-F238E27FC236}">
                <a16:creationId xmlns:a16="http://schemas.microsoft.com/office/drawing/2014/main" id="{DE35CC84-AB51-7A1E-D66C-4F00F3E54435}"/>
              </a:ext>
            </a:extLst>
          </p:cNvPr>
          <p:cNvSpPr txBox="1">
            <a:spLocks/>
          </p:cNvSpPr>
          <p:nvPr/>
        </p:nvSpPr>
        <p:spPr>
          <a:xfrm>
            <a:off x="169210" y="3622489"/>
            <a:ext cx="1201615" cy="6664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MAX</a:t>
            </a:r>
          </a:p>
        </p:txBody>
      </p:sp>
      <p:sp>
        <p:nvSpPr>
          <p:cNvPr id="69" name="Content Placeholder 2">
            <a:extLst>
              <a:ext uri="{FF2B5EF4-FFF2-40B4-BE49-F238E27FC236}">
                <a16:creationId xmlns:a16="http://schemas.microsoft.com/office/drawing/2014/main" id="{FA6CC5E7-3757-29CA-9F00-504CED22C7F8}"/>
              </a:ext>
            </a:extLst>
          </p:cNvPr>
          <p:cNvSpPr txBox="1">
            <a:spLocks/>
          </p:cNvSpPr>
          <p:nvPr/>
        </p:nvSpPr>
        <p:spPr>
          <a:xfrm>
            <a:off x="174031" y="4699325"/>
            <a:ext cx="1201615" cy="6664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MIN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CC5EE20D-7E45-CEA9-3B26-0FD365428E5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29560" y="4771374"/>
                <a:ext cx="480151" cy="58023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10000"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=7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CC5EE20D-7E45-CEA9-3B26-0FD365428E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9560" y="4771374"/>
                <a:ext cx="480151" cy="580236"/>
              </a:xfrm>
              <a:prstGeom prst="rect">
                <a:avLst/>
              </a:prstGeom>
              <a:blipFill>
                <a:blip r:embed="rId2"/>
                <a:stretch>
                  <a:fillRect r="-21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79D247-DA01-3495-3815-2164BB395678}"/>
              </a:ext>
            </a:extLst>
          </p:cNvPr>
          <p:cNvSpPr txBox="1">
            <a:spLocks/>
          </p:cNvSpPr>
          <p:nvPr/>
        </p:nvSpPr>
        <p:spPr>
          <a:xfrm>
            <a:off x="1643483" y="5693955"/>
            <a:ext cx="480151" cy="580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7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D556BBD5-AA50-C1A5-3BDB-06DD146BE5B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36676" y="3708719"/>
                <a:ext cx="480151" cy="58023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10000"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=7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D556BBD5-AA50-C1A5-3BDB-06DD146BE5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6676" y="3708719"/>
                <a:ext cx="480151" cy="580236"/>
              </a:xfrm>
              <a:prstGeom prst="rect">
                <a:avLst/>
              </a:prstGeom>
              <a:blipFill>
                <a:blip r:embed="rId3"/>
                <a:stretch>
                  <a:fillRect r="-21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0F59B1E1-95B2-D869-A8A2-665A5140548E}"/>
              </a:ext>
            </a:extLst>
          </p:cNvPr>
          <p:cNvSpPr txBox="1">
            <a:spLocks/>
          </p:cNvSpPr>
          <p:nvPr/>
        </p:nvSpPr>
        <p:spPr>
          <a:xfrm>
            <a:off x="2272827" y="5693955"/>
            <a:ext cx="480151" cy="580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F6005D2B-1E13-B693-FBB5-6AD2E3C362B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505826" y="4771374"/>
                <a:ext cx="480151" cy="58023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10000"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≤3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F6005D2B-1E13-B693-FBB5-6AD2E3C362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5826" y="4771374"/>
                <a:ext cx="480151" cy="580236"/>
              </a:xfrm>
              <a:prstGeom prst="rect">
                <a:avLst/>
              </a:prstGeom>
              <a:blipFill>
                <a:blip r:embed="rId4"/>
                <a:stretch>
                  <a:fillRect r="-21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EB752A0-445D-C274-3DE8-C1E991480F6F}"/>
              </a:ext>
            </a:extLst>
          </p:cNvPr>
          <p:cNvCxnSpPr>
            <a:cxnSpLocks/>
          </p:cNvCxnSpPr>
          <p:nvPr/>
        </p:nvCxnSpPr>
        <p:spPr>
          <a:xfrm flipH="1">
            <a:off x="2116727" y="4288955"/>
            <a:ext cx="754799" cy="482419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2E116E33-59FF-E3AD-2599-BF627F3E5EB5}"/>
              </a:ext>
            </a:extLst>
          </p:cNvPr>
          <p:cNvSpPr txBox="1">
            <a:spLocks/>
          </p:cNvSpPr>
          <p:nvPr/>
        </p:nvSpPr>
        <p:spPr>
          <a:xfrm>
            <a:off x="3735571" y="5693955"/>
            <a:ext cx="480151" cy="580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9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ontent Placeholder 2">
                <a:extLst>
                  <a:ext uri="{FF2B5EF4-FFF2-40B4-BE49-F238E27FC236}">
                    <a16:creationId xmlns:a16="http://schemas.microsoft.com/office/drawing/2014/main" id="{3F573A8A-3146-6FC6-5F22-75574C648F9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32310" y="4776588"/>
                <a:ext cx="480151" cy="58023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10000"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=8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3" name="Content Placeholder 2">
                <a:extLst>
                  <a:ext uri="{FF2B5EF4-FFF2-40B4-BE49-F238E27FC236}">
                    <a16:creationId xmlns:a16="http://schemas.microsoft.com/office/drawing/2014/main" id="{3F573A8A-3146-6FC6-5F22-75574C648F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2310" y="4776588"/>
                <a:ext cx="480151" cy="580236"/>
              </a:xfrm>
              <a:prstGeom prst="rect">
                <a:avLst/>
              </a:prstGeom>
              <a:blipFill>
                <a:blip r:embed="rId5"/>
                <a:stretch>
                  <a:fillRect r="-21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3D079C59-DA61-A9A0-AD06-6F3122789A9E}"/>
              </a:ext>
            </a:extLst>
          </p:cNvPr>
          <p:cNvSpPr txBox="1">
            <a:spLocks/>
          </p:cNvSpPr>
          <p:nvPr/>
        </p:nvSpPr>
        <p:spPr>
          <a:xfrm>
            <a:off x="4468249" y="5693955"/>
            <a:ext cx="480151" cy="580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8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ontent Placeholder 2">
                <a:extLst>
                  <a:ext uri="{FF2B5EF4-FFF2-40B4-BE49-F238E27FC236}">
                    <a16:creationId xmlns:a16="http://schemas.microsoft.com/office/drawing/2014/main" id="{E13B80CB-7CAE-5DC6-8F20-4A7981FE574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33929" y="3708719"/>
                <a:ext cx="480151" cy="58023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10000"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≥8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5" name="Content Placeholder 2">
                <a:extLst>
                  <a:ext uri="{FF2B5EF4-FFF2-40B4-BE49-F238E27FC236}">
                    <a16:creationId xmlns:a16="http://schemas.microsoft.com/office/drawing/2014/main" id="{E13B80CB-7CAE-5DC6-8F20-4A7981FE57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3929" y="3708719"/>
                <a:ext cx="480151" cy="580236"/>
              </a:xfrm>
              <a:prstGeom prst="rect">
                <a:avLst/>
              </a:prstGeom>
              <a:blipFill>
                <a:blip r:embed="rId6"/>
                <a:stretch>
                  <a:fillRect r="-21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Content Placeholder 2">
                <a:extLst>
                  <a:ext uri="{FF2B5EF4-FFF2-40B4-BE49-F238E27FC236}">
                    <a16:creationId xmlns:a16="http://schemas.microsoft.com/office/drawing/2014/main" id="{C10B0CA2-D208-A96D-9A8D-3700E32D779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226683" y="2496412"/>
                <a:ext cx="480151" cy="58023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10000"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=7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2" name="Content Placeholder 2">
                <a:extLst>
                  <a:ext uri="{FF2B5EF4-FFF2-40B4-BE49-F238E27FC236}">
                    <a16:creationId xmlns:a16="http://schemas.microsoft.com/office/drawing/2014/main" id="{C10B0CA2-D208-A96D-9A8D-3700E32D77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6683" y="2496412"/>
                <a:ext cx="480151" cy="580236"/>
              </a:xfrm>
              <a:prstGeom prst="rect">
                <a:avLst/>
              </a:prstGeom>
              <a:blipFill>
                <a:blip r:embed="rId7"/>
                <a:stretch>
                  <a:fillRect r="-21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FA3CD04B-9104-77D1-E77F-C466F0648A81}"/>
              </a:ext>
            </a:extLst>
          </p:cNvPr>
          <p:cNvCxnSpPr>
            <a:cxnSpLocks/>
          </p:cNvCxnSpPr>
          <p:nvPr/>
        </p:nvCxnSpPr>
        <p:spPr>
          <a:xfrm flipH="1">
            <a:off x="3942791" y="3090655"/>
            <a:ext cx="754799" cy="482419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Content Placeholder 2">
                <a:extLst>
                  <a:ext uri="{FF2B5EF4-FFF2-40B4-BE49-F238E27FC236}">
                    <a16:creationId xmlns:a16="http://schemas.microsoft.com/office/drawing/2014/main" id="{7E7EE09C-4FD0-36FC-0F29-E3DF7FD4B8E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61429" y="1151819"/>
                <a:ext cx="480151" cy="58023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10000"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≥7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4" name="Content Placeholder 2">
                <a:extLst>
                  <a:ext uri="{FF2B5EF4-FFF2-40B4-BE49-F238E27FC236}">
                    <a16:creationId xmlns:a16="http://schemas.microsoft.com/office/drawing/2014/main" id="{7E7EE09C-4FD0-36FC-0F29-E3DF7FD4B8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1429" y="1151819"/>
                <a:ext cx="480151" cy="580236"/>
              </a:xfrm>
              <a:prstGeom prst="rect">
                <a:avLst/>
              </a:prstGeom>
              <a:blipFill>
                <a:blip r:embed="rId8"/>
                <a:stretch>
                  <a:fillRect r="-21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D176C8F4-584B-8EBD-6D98-74C758938E31}"/>
              </a:ext>
            </a:extLst>
          </p:cNvPr>
          <p:cNvSpPr txBox="1">
            <a:spLocks/>
          </p:cNvSpPr>
          <p:nvPr/>
        </p:nvSpPr>
        <p:spPr>
          <a:xfrm>
            <a:off x="6527373" y="5693955"/>
            <a:ext cx="480151" cy="580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Content Placeholder 2">
                <a:extLst>
                  <a:ext uri="{FF2B5EF4-FFF2-40B4-BE49-F238E27FC236}">
                    <a16:creationId xmlns:a16="http://schemas.microsoft.com/office/drawing/2014/main" id="{3C62162F-B33C-0E80-AE7C-8ADBC0D41AD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754611" y="4785555"/>
                <a:ext cx="480151" cy="58023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10000"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≤1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2" name="Content Placeholder 2">
                <a:extLst>
                  <a:ext uri="{FF2B5EF4-FFF2-40B4-BE49-F238E27FC236}">
                    <a16:creationId xmlns:a16="http://schemas.microsoft.com/office/drawing/2014/main" id="{3C62162F-B33C-0E80-AE7C-8ADBC0D41A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4611" y="4785555"/>
                <a:ext cx="480151" cy="580236"/>
              </a:xfrm>
              <a:prstGeom prst="rect">
                <a:avLst/>
              </a:prstGeom>
              <a:blipFill>
                <a:blip r:embed="rId9"/>
                <a:stretch>
                  <a:fillRect r="-21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B557EF8E-B38F-7571-2D27-6B29E80F416E}"/>
              </a:ext>
            </a:extLst>
          </p:cNvPr>
          <p:cNvCxnSpPr>
            <a:cxnSpLocks/>
          </p:cNvCxnSpPr>
          <p:nvPr/>
        </p:nvCxnSpPr>
        <p:spPr>
          <a:xfrm>
            <a:off x="6941526" y="4251707"/>
            <a:ext cx="754799" cy="482419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Content Placeholder 2">
            <a:extLst>
              <a:ext uri="{FF2B5EF4-FFF2-40B4-BE49-F238E27FC236}">
                <a16:creationId xmlns:a16="http://schemas.microsoft.com/office/drawing/2014/main" id="{4D653332-5DF2-A370-B89A-D7C87ACD9617}"/>
              </a:ext>
            </a:extLst>
          </p:cNvPr>
          <p:cNvSpPr txBox="1">
            <a:spLocks/>
          </p:cNvSpPr>
          <p:nvPr/>
        </p:nvSpPr>
        <p:spPr>
          <a:xfrm>
            <a:off x="7889395" y="5693955"/>
            <a:ext cx="480151" cy="580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8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Content Placeholder 2">
                <a:extLst>
                  <a:ext uri="{FF2B5EF4-FFF2-40B4-BE49-F238E27FC236}">
                    <a16:creationId xmlns:a16="http://schemas.microsoft.com/office/drawing/2014/main" id="{BCE99E66-33CA-E8FA-22E8-37BADB669E7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129470" y="4771374"/>
                <a:ext cx="480151" cy="58023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10000"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=8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5" name="Content Placeholder 2">
                <a:extLst>
                  <a:ext uri="{FF2B5EF4-FFF2-40B4-BE49-F238E27FC236}">
                    <a16:creationId xmlns:a16="http://schemas.microsoft.com/office/drawing/2014/main" id="{BCE99E66-33CA-E8FA-22E8-37BADB669E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9470" y="4771374"/>
                <a:ext cx="480151" cy="580236"/>
              </a:xfrm>
              <a:prstGeom prst="rect">
                <a:avLst/>
              </a:prstGeom>
              <a:blipFill>
                <a:blip r:embed="rId10"/>
                <a:stretch>
                  <a:fillRect r="-217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Content Placeholder 2">
            <a:extLst>
              <a:ext uri="{FF2B5EF4-FFF2-40B4-BE49-F238E27FC236}">
                <a16:creationId xmlns:a16="http://schemas.microsoft.com/office/drawing/2014/main" id="{2447A835-BEF6-92D1-EE93-F7AB4A91CA4A}"/>
              </a:ext>
            </a:extLst>
          </p:cNvPr>
          <p:cNvSpPr txBox="1">
            <a:spLocks/>
          </p:cNvSpPr>
          <p:nvPr/>
        </p:nvSpPr>
        <p:spPr>
          <a:xfrm>
            <a:off x="8644015" y="5693955"/>
            <a:ext cx="480151" cy="580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9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Content Placeholder 2">
                <a:extLst>
                  <a:ext uri="{FF2B5EF4-FFF2-40B4-BE49-F238E27FC236}">
                    <a16:creationId xmlns:a16="http://schemas.microsoft.com/office/drawing/2014/main" id="{CE398857-3616-9FED-F96A-5ACFF7DA880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33728" y="3709045"/>
                <a:ext cx="480151" cy="58023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10000"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=8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9" name="Content Placeholder 2">
                <a:extLst>
                  <a:ext uri="{FF2B5EF4-FFF2-40B4-BE49-F238E27FC236}">
                    <a16:creationId xmlns:a16="http://schemas.microsoft.com/office/drawing/2014/main" id="{CE398857-3616-9FED-F96A-5ACFF7DA88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3728" y="3709045"/>
                <a:ext cx="480151" cy="580236"/>
              </a:xfrm>
              <a:prstGeom prst="rect">
                <a:avLst/>
              </a:prstGeom>
              <a:blipFill>
                <a:blip r:embed="rId11"/>
                <a:stretch>
                  <a:fillRect r="-21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Content Placeholder 2">
                <a:extLst>
                  <a:ext uri="{FF2B5EF4-FFF2-40B4-BE49-F238E27FC236}">
                    <a16:creationId xmlns:a16="http://schemas.microsoft.com/office/drawing/2014/main" id="{4BA17E29-F817-B03B-5347-8EA2BB30EB5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856757" y="2496412"/>
                <a:ext cx="480151" cy="58023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10000"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≤8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0" name="Content Placeholder 2">
                <a:extLst>
                  <a:ext uri="{FF2B5EF4-FFF2-40B4-BE49-F238E27FC236}">
                    <a16:creationId xmlns:a16="http://schemas.microsoft.com/office/drawing/2014/main" id="{4BA17E29-F817-B03B-5347-8EA2BB30EB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6757" y="2496412"/>
                <a:ext cx="480151" cy="580236"/>
              </a:xfrm>
              <a:prstGeom prst="rect">
                <a:avLst/>
              </a:prstGeom>
              <a:blipFill>
                <a:blip r:embed="rId12"/>
                <a:stretch>
                  <a:fillRect r="-202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39778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  <p:bldP spid="50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19521-4C11-43FB-3324-F69217088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A92BE62-7966-A862-9821-AFB86206BA39}"/>
              </a:ext>
            </a:extLst>
          </p:cNvPr>
          <p:cNvCxnSpPr>
            <a:cxnSpLocks/>
          </p:cNvCxnSpPr>
          <p:nvPr/>
        </p:nvCxnSpPr>
        <p:spPr>
          <a:xfrm flipH="1">
            <a:off x="1102999" y="4975336"/>
            <a:ext cx="332869" cy="73155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3E3175B-4260-D194-6072-70288D5AFB4F}"/>
              </a:ext>
            </a:extLst>
          </p:cNvPr>
          <p:cNvCxnSpPr>
            <a:cxnSpLocks/>
          </p:cNvCxnSpPr>
          <p:nvPr/>
        </p:nvCxnSpPr>
        <p:spPr>
          <a:xfrm>
            <a:off x="1435868" y="4975336"/>
            <a:ext cx="334154" cy="73155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3FA9121-E724-4A10-4783-FADDE69DC0AF}"/>
              </a:ext>
            </a:extLst>
          </p:cNvPr>
          <p:cNvCxnSpPr>
            <a:cxnSpLocks/>
          </p:cNvCxnSpPr>
          <p:nvPr/>
        </p:nvCxnSpPr>
        <p:spPr>
          <a:xfrm flipH="1">
            <a:off x="2437044" y="4975335"/>
            <a:ext cx="360541" cy="731553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0C869D7-9BD2-320E-C2DB-B9B53FF9B9BA}"/>
              </a:ext>
            </a:extLst>
          </p:cNvPr>
          <p:cNvCxnSpPr>
            <a:cxnSpLocks/>
          </p:cNvCxnSpPr>
          <p:nvPr/>
        </p:nvCxnSpPr>
        <p:spPr>
          <a:xfrm>
            <a:off x="2797585" y="4975335"/>
            <a:ext cx="313410" cy="71862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8405E43-2CB4-751E-5B66-8C7839D34F48}"/>
              </a:ext>
            </a:extLst>
          </p:cNvPr>
          <p:cNvCxnSpPr>
            <a:cxnSpLocks/>
          </p:cNvCxnSpPr>
          <p:nvPr/>
        </p:nvCxnSpPr>
        <p:spPr>
          <a:xfrm flipH="1">
            <a:off x="1435868" y="3912101"/>
            <a:ext cx="680859" cy="106323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D743909-13CF-68B9-D0F9-E4A454A8C099}"/>
              </a:ext>
            </a:extLst>
          </p:cNvPr>
          <p:cNvCxnSpPr>
            <a:cxnSpLocks/>
          </p:cNvCxnSpPr>
          <p:nvPr/>
        </p:nvCxnSpPr>
        <p:spPr>
          <a:xfrm>
            <a:off x="2116727" y="3912101"/>
            <a:ext cx="680858" cy="106323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2F41AEE-6F8B-3C6C-9719-900EA07228B5}"/>
              </a:ext>
            </a:extLst>
          </p:cNvPr>
          <p:cNvSpPr txBox="1">
            <a:spLocks/>
          </p:cNvSpPr>
          <p:nvPr/>
        </p:nvSpPr>
        <p:spPr>
          <a:xfrm>
            <a:off x="910805" y="5693955"/>
            <a:ext cx="480151" cy="580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8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41F0C4A-0E6F-1E47-5A2E-3BE84A4A1EA3}"/>
              </a:ext>
            </a:extLst>
          </p:cNvPr>
          <p:cNvCxnSpPr>
            <a:cxnSpLocks/>
          </p:cNvCxnSpPr>
          <p:nvPr/>
        </p:nvCxnSpPr>
        <p:spPr>
          <a:xfrm flipH="1">
            <a:off x="3927765" y="4975336"/>
            <a:ext cx="332869" cy="73155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E39120B-66CB-2770-F02B-882926AD91ED}"/>
              </a:ext>
            </a:extLst>
          </p:cNvPr>
          <p:cNvCxnSpPr>
            <a:cxnSpLocks/>
          </p:cNvCxnSpPr>
          <p:nvPr/>
        </p:nvCxnSpPr>
        <p:spPr>
          <a:xfrm>
            <a:off x="4260634" y="4975336"/>
            <a:ext cx="334154" cy="73155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592F1CD-F694-35F6-01A2-3E7CDCA7B4C4}"/>
              </a:ext>
            </a:extLst>
          </p:cNvPr>
          <p:cNvCxnSpPr>
            <a:cxnSpLocks/>
          </p:cNvCxnSpPr>
          <p:nvPr/>
        </p:nvCxnSpPr>
        <p:spPr>
          <a:xfrm flipH="1">
            <a:off x="5261810" y="4975335"/>
            <a:ext cx="360541" cy="731553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718A236-73B3-0CE0-1D32-65C3D715D415}"/>
              </a:ext>
            </a:extLst>
          </p:cNvPr>
          <p:cNvCxnSpPr>
            <a:cxnSpLocks/>
          </p:cNvCxnSpPr>
          <p:nvPr/>
        </p:nvCxnSpPr>
        <p:spPr>
          <a:xfrm>
            <a:off x="5622351" y="4975335"/>
            <a:ext cx="313410" cy="71862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4D25D45-02CD-E9C8-9786-1548D09C9B3D}"/>
              </a:ext>
            </a:extLst>
          </p:cNvPr>
          <p:cNvCxnSpPr>
            <a:cxnSpLocks/>
          </p:cNvCxnSpPr>
          <p:nvPr/>
        </p:nvCxnSpPr>
        <p:spPr>
          <a:xfrm flipH="1">
            <a:off x="4260634" y="3912101"/>
            <a:ext cx="680859" cy="106323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82FB019-64B3-431C-9FB5-12792C7AE6D9}"/>
              </a:ext>
            </a:extLst>
          </p:cNvPr>
          <p:cNvCxnSpPr>
            <a:cxnSpLocks/>
          </p:cNvCxnSpPr>
          <p:nvPr/>
        </p:nvCxnSpPr>
        <p:spPr>
          <a:xfrm>
            <a:off x="4941493" y="3912101"/>
            <a:ext cx="680858" cy="106323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C958BFD-D948-DE41-5A5C-90E1CDDC4A37}"/>
              </a:ext>
            </a:extLst>
          </p:cNvPr>
          <p:cNvCxnSpPr>
            <a:cxnSpLocks/>
          </p:cNvCxnSpPr>
          <p:nvPr/>
        </p:nvCxnSpPr>
        <p:spPr>
          <a:xfrm flipH="1">
            <a:off x="6719567" y="4975336"/>
            <a:ext cx="332869" cy="73155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4888CD4-5C48-E20D-ADED-C68B965B0023}"/>
              </a:ext>
            </a:extLst>
          </p:cNvPr>
          <p:cNvCxnSpPr>
            <a:cxnSpLocks/>
          </p:cNvCxnSpPr>
          <p:nvPr/>
        </p:nvCxnSpPr>
        <p:spPr>
          <a:xfrm>
            <a:off x="7052436" y="4975336"/>
            <a:ext cx="334154" cy="73155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F5FA1AB-DC02-1D7E-789D-2C43209777EA}"/>
              </a:ext>
            </a:extLst>
          </p:cNvPr>
          <p:cNvCxnSpPr>
            <a:cxnSpLocks/>
          </p:cNvCxnSpPr>
          <p:nvPr/>
        </p:nvCxnSpPr>
        <p:spPr>
          <a:xfrm flipH="1">
            <a:off x="8053612" y="4975335"/>
            <a:ext cx="360541" cy="731553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598CC46-1384-33BC-898E-6C643D2CEBD7}"/>
              </a:ext>
            </a:extLst>
          </p:cNvPr>
          <p:cNvCxnSpPr>
            <a:cxnSpLocks/>
          </p:cNvCxnSpPr>
          <p:nvPr/>
        </p:nvCxnSpPr>
        <p:spPr>
          <a:xfrm>
            <a:off x="8414153" y="4975335"/>
            <a:ext cx="313410" cy="71862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07BD7F5-7B2B-176E-66A0-69805AD95692}"/>
              </a:ext>
            </a:extLst>
          </p:cNvPr>
          <p:cNvCxnSpPr>
            <a:cxnSpLocks/>
          </p:cNvCxnSpPr>
          <p:nvPr/>
        </p:nvCxnSpPr>
        <p:spPr>
          <a:xfrm flipH="1">
            <a:off x="7052436" y="3912101"/>
            <a:ext cx="680859" cy="106323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D39C7EE-D934-FB83-97B5-B2128F69198F}"/>
              </a:ext>
            </a:extLst>
          </p:cNvPr>
          <p:cNvCxnSpPr>
            <a:cxnSpLocks/>
          </p:cNvCxnSpPr>
          <p:nvPr/>
        </p:nvCxnSpPr>
        <p:spPr>
          <a:xfrm>
            <a:off x="7733295" y="3912101"/>
            <a:ext cx="680858" cy="106323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79A09678-5023-0334-C7F1-52E683410442}"/>
              </a:ext>
            </a:extLst>
          </p:cNvPr>
          <p:cNvCxnSpPr>
            <a:cxnSpLocks/>
          </p:cNvCxnSpPr>
          <p:nvPr/>
        </p:nvCxnSpPr>
        <p:spPr>
          <a:xfrm flipH="1">
            <a:off x="9592721" y="4975336"/>
            <a:ext cx="332869" cy="73155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BC209D06-4683-9C5B-94F8-ADC35923ECB6}"/>
              </a:ext>
            </a:extLst>
          </p:cNvPr>
          <p:cNvCxnSpPr>
            <a:cxnSpLocks/>
          </p:cNvCxnSpPr>
          <p:nvPr/>
        </p:nvCxnSpPr>
        <p:spPr>
          <a:xfrm>
            <a:off x="9925590" y="4975336"/>
            <a:ext cx="334154" cy="73155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5B8A74C6-5335-01F5-E6C4-AE400D4A7D8E}"/>
              </a:ext>
            </a:extLst>
          </p:cNvPr>
          <p:cNvCxnSpPr>
            <a:cxnSpLocks/>
          </p:cNvCxnSpPr>
          <p:nvPr/>
        </p:nvCxnSpPr>
        <p:spPr>
          <a:xfrm flipH="1">
            <a:off x="10926766" y="4975335"/>
            <a:ext cx="360541" cy="731553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79ED834-3FAE-B97A-9F94-A61C4E38BCE1}"/>
              </a:ext>
            </a:extLst>
          </p:cNvPr>
          <p:cNvCxnSpPr>
            <a:cxnSpLocks/>
          </p:cNvCxnSpPr>
          <p:nvPr/>
        </p:nvCxnSpPr>
        <p:spPr>
          <a:xfrm>
            <a:off x="11287307" y="4975335"/>
            <a:ext cx="313410" cy="71862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004E3BD0-A534-43D8-698B-1FCA5C776432}"/>
              </a:ext>
            </a:extLst>
          </p:cNvPr>
          <p:cNvCxnSpPr>
            <a:cxnSpLocks/>
          </p:cNvCxnSpPr>
          <p:nvPr/>
        </p:nvCxnSpPr>
        <p:spPr>
          <a:xfrm flipH="1">
            <a:off x="9925590" y="3912101"/>
            <a:ext cx="680859" cy="106323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4C3B7084-3FA6-4BF4-57BD-22D1BD7AB4DB}"/>
              </a:ext>
            </a:extLst>
          </p:cNvPr>
          <p:cNvCxnSpPr>
            <a:cxnSpLocks/>
          </p:cNvCxnSpPr>
          <p:nvPr/>
        </p:nvCxnSpPr>
        <p:spPr>
          <a:xfrm>
            <a:off x="10606449" y="3912101"/>
            <a:ext cx="680858" cy="106323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FD0CED8A-2F94-562B-A285-051D5000FFBA}"/>
              </a:ext>
            </a:extLst>
          </p:cNvPr>
          <p:cNvCxnSpPr>
            <a:cxnSpLocks/>
          </p:cNvCxnSpPr>
          <p:nvPr/>
        </p:nvCxnSpPr>
        <p:spPr>
          <a:xfrm flipH="1">
            <a:off x="2122731" y="2708672"/>
            <a:ext cx="1424081" cy="1203429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0077920E-3B84-9B8D-A28B-672A376E9E19}"/>
              </a:ext>
            </a:extLst>
          </p:cNvPr>
          <p:cNvCxnSpPr>
            <a:cxnSpLocks/>
          </p:cNvCxnSpPr>
          <p:nvPr/>
        </p:nvCxnSpPr>
        <p:spPr>
          <a:xfrm>
            <a:off x="3554707" y="2708672"/>
            <a:ext cx="1397159" cy="1203429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B0D14B72-4DB3-E3E1-44E8-CFD97665E724}"/>
              </a:ext>
            </a:extLst>
          </p:cNvPr>
          <p:cNvCxnSpPr>
            <a:cxnSpLocks/>
          </p:cNvCxnSpPr>
          <p:nvPr/>
        </p:nvCxnSpPr>
        <p:spPr>
          <a:xfrm flipH="1">
            <a:off x="7733295" y="2691563"/>
            <a:ext cx="1424081" cy="1203429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BB41F477-1255-FB51-E6B3-A5DBDEF02846}"/>
              </a:ext>
            </a:extLst>
          </p:cNvPr>
          <p:cNvCxnSpPr>
            <a:cxnSpLocks/>
          </p:cNvCxnSpPr>
          <p:nvPr/>
        </p:nvCxnSpPr>
        <p:spPr>
          <a:xfrm>
            <a:off x="9138349" y="2665167"/>
            <a:ext cx="1468100" cy="1229826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9C82D289-1BBB-E646-913B-156777AC2F4D}"/>
              </a:ext>
            </a:extLst>
          </p:cNvPr>
          <p:cNvCxnSpPr>
            <a:cxnSpLocks/>
          </p:cNvCxnSpPr>
          <p:nvPr/>
        </p:nvCxnSpPr>
        <p:spPr>
          <a:xfrm flipH="1">
            <a:off x="3554707" y="1505243"/>
            <a:ext cx="2795338" cy="1211985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CA2EA9AC-928D-0F01-8E55-FB37544E126B}"/>
              </a:ext>
            </a:extLst>
          </p:cNvPr>
          <p:cNvCxnSpPr>
            <a:cxnSpLocks/>
          </p:cNvCxnSpPr>
          <p:nvPr/>
        </p:nvCxnSpPr>
        <p:spPr>
          <a:xfrm>
            <a:off x="6350045" y="1505243"/>
            <a:ext cx="2781429" cy="115992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Content Placeholder 2">
            <a:extLst>
              <a:ext uri="{FF2B5EF4-FFF2-40B4-BE49-F238E27FC236}">
                <a16:creationId xmlns:a16="http://schemas.microsoft.com/office/drawing/2014/main" id="{5074DF27-D94D-042C-BF66-C7CE3463A723}"/>
              </a:ext>
            </a:extLst>
          </p:cNvPr>
          <p:cNvSpPr txBox="1">
            <a:spLocks/>
          </p:cNvSpPr>
          <p:nvPr/>
        </p:nvSpPr>
        <p:spPr>
          <a:xfrm>
            <a:off x="169210" y="1359352"/>
            <a:ext cx="1201615" cy="6664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MAX</a:t>
            </a:r>
          </a:p>
        </p:txBody>
      </p:sp>
      <p:sp>
        <p:nvSpPr>
          <p:cNvPr id="66" name="Content Placeholder 2">
            <a:extLst>
              <a:ext uri="{FF2B5EF4-FFF2-40B4-BE49-F238E27FC236}">
                <a16:creationId xmlns:a16="http://schemas.microsoft.com/office/drawing/2014/main" id="{AE6AD1D3-0C3C-033F-BC5A-669F3F700BA3}"/>
              </a:ext>
            </a:extLst>
          </p:cNvPr>
          <p:cNvSpPr txBox="1">
            <a:spLocks/>
          </p:cNvSpPr>
          <p:nvPr/>
        </p:nvSpPr>
        <p:spPr>
          <a:xfrm>
            <a:off x="169210" y="2469110"/>
            <a:ext cx="1201615" cy="6664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MIN</a:t>
            </a:r>
          </a:p>
        </p:txBody>
      </p:sp>
      <p:sp>
        <p:nvSpPr>
          <p:cNvPr id="67" name="Content Placeholder 2">
            <a:extLst>
              <a:ext uri="{FF2B5EF4-FFF2-40B4-BE49-F238E27FC236}">
                <a16:creationId xmlns:a16="http://schemas.microsoft.com/office/drawing/2014/main" id="{DE35CC84-AB51-7A1E-D66C-4F00F3E54435}"/>
              </a:ext>
            </a:extLst>
          </p:cNvPr>
          <p:cNvSpPr txBox="1">
            <a:spLocks/>
          </p:cNvSpPr>
          <p:nvPr/>
        </p:nvSpPr>
        <p:spPr>
          <a:xfrm>
            <a:off x="169210" y="3622489"/>
            <a:ext cx="1201615" cy="6664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MAX</a:t>
            </a:r>
          </a:p>
        </p:txBody>
      </p:sp>
      <p:sp>
        <p:nvSpPr>
          <p:cNvPr id="69" name="Content Placeholder 2">
            <a:extLst>
              <a:ext uri="{FF2B5EF4-FFF2-40B4-BE49-F238E27FC236}">
                <a16:creationId xmlns:a16="http://schemas.microsoft.com/office/drawing/2014/main" id="{FA6CC5E7-3757-29CA-9F00-504CED22C7F8}"/>
              </a:ext>
            </a:extLst>
          </p:cNvPr>
          <p:cNvSpPr txBox="1">
            <a:spLocks/>
          </p:cNvSpPr>
          <p:nvPr/>
        </p:nvSpPr>
        <p:spPr>
          <a:xfrm>
            <a:off x="174031" y="4699325"/>
            <a:ext cx="1201615" cy="6664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MIN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CC5EE20D-7E45-CEA9-3B26-0FD365428E5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29560" y="4771374"/>
                <a:ext cx="480151" cy="58023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10000"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=7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CC5EE20D-7E45-CEA9-3B26-0FD365428E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9560" y="4771374"/>
                <a:ext cx="480151" cy="580236"/>
              </a:xfrm>
              <a:prstGeom prst="rect">
                <a:avLst/>
              </a:prstGeom>
              <a:blipFill>
                <a:blip r:embed="rId2"/>
                <a:stretch>
                  <a:fillRect r="-21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79D247-DA01-3495-3815-2164BB395678}"/>
              </a:ext>
            </a:extLst>
          </p:cNvPr>
          <p:cNvSpPr txBox="1">
            <a:spLocks/>
          </p:cNvSpPr>
          <p:nvPr/>
        </p:nvSpPr>
        <p:spPr>
          <a:xfrm>
            <a:off x="1643483" y="5693955"/>
            <a:ext cx="480151" cy="580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7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D556BBD5-AA50-C1A5-3BDB-06DD146BE5B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36676" y="3708719"/>
                <a:ext cx="480151" cy="58023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10000"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=7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D556BBD5-AA50-C1A5-3BDB-06DD146BE5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6676" y="3708719"/>
                <a:ext cx="480151" cy="580236"/>
              </a:xfrm>
              <a:prstGeom prst="rect">
                <a:avLst/>
              </a:prstGeom>
              <a:blipFill>
                <a:blip r:embed="rId3"/>
                <a:stretch>
                  <a:fillRect r="-21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0F59B1E1-95B2-D869-A8A2-665A5140548E}"/>
              </a:ext>
            </a:extLst>
          </p:cNvPr>
          <p:cNvSpPr txBox="1">
            <a:spLocks/>
          </p:cNvSpPr>
          <p:nvPr/>
        </p:nvSpPr>
        <p:spPr>
          <a:xfrm>
            <a:off x="2272827" y="5693955"/>
            <a:ext cx="480151" cy="580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F6005D2B-1E13-B693-FBB5-6AD2E3C362B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505826" y="4771374"/>
                <a:ext cx="480151" cy="58023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10000"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≤3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F6005D2B-1E13-B693-FBB5-6AD2E3C362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5826" y="4771374"/>
                <a:ext cx="480151" cy="580236"/>
              </a:xfrm>
              <a:prstGeom prst="rect">
                <a:avLst/>
              </a:prstGeom>
              <a:blipFill>
                <a:blip r:embed="rId4"/>
                <a:stretch>
                  <a:fillRect r="-21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EB752A0-445D-C274-3DE8-C1E991480F6F}"/>
              </a:ext>
            </a:extLst>
          </p:cNvPr>
          <p:cNvCxnSpPr>
            <a:cxnSpLocks/>
          </p:cNvCxnSpPr>
          <p:nvPr/>
        </p:nvCxnSpPr>
        <p:spPr>
          <a:xfrm flipH="1">
            <a:off x="2116727" y="4288955"/>
            <a:ext cx="754799" cy="482419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2E116E33-59FF-E3AD-2599-BF627F3E5EB5}"/>
              </a:ext>
            </a:extLst>
          </p:cNvPr>
          <p:cNvSpPr txBox="1">
            <a:spLocks/>
          </p:cNvSpPr>
          <p:nvPr/>
        </p:nvSpPr>
        <p:spPr>
          <a:xfrm>
            <a:off x="3735571" y="5693955"/>
            <a:ext cx="480151" cy="580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9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ontent Placeholder 2">
                <a:extLst>
                  <a:ext uri="{FF2B5EF4-FFF2-40B4-BE49-F238E27FC236}">
                    <a16:creationId xmlns:a16="http://schemas.microsoft.com/office/drawing/2014/main" id="{3F573A8A-3146-6FC6-5F22-75574C648F9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32310" y="4776588"/>
                <a:ext cx="480151" cy="58023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10000"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=8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3" name="Content Placeholder 2">
                <a:extLst>
                  <a:ext uri="{FF2B5EF4-FFF2-40B4-BE49-F238E27FC236}">
                    <a16:creationId xmlns:a16="http://schemas.microsoft.com/office/drawing/2014/main" id="{3F573A8A-3146-6FC6-5F22-75574C648F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2310" y="4776588"/>
                <a:ext cx="480151" cy="580236"/>
              </a:xfrm>
              <a:prstGeom prst="rect">
                <a:avLst/>
              </a:prstGeom>
              <a:blipFill>
                <a:blip r:embed="rId5"/>
                <a:stretch>
                  <a:fillRect r="-21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3D079C59-DA61-A9A0-AD06-6F3122789A9E}"/>
              </a:ext>
            </a:extLst>
          </p:cNvPr>
          <p:cNvSpPr txBox="1">
            <a:spLocks/>
          </p:cNvSpPr>
          <p:nvPr/>
        </p:nvSpPr>
        <p:spPr>
          <a:xfrm>
            <a:off x="4468249" y="5693955"/>
            <a:ext cx="480151" cy="580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8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ontent Placeholder 2">
                <a:extLst>
                  <a:ext uri="{FF2B5EF4-FFF2-40B4-BE49-F238E27FC236}">
                    <a16:creationId xmlns:a16="http://schemas.microsoft.com/office/drawing/2014/main" id="{E13B80CB-7CAE-5DC6-8F20-4A7981FE574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33929" y="3708719"/>
                <a:ext cx="480151" cy="58023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10000"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≥8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5" name="Content Placeholder 2">
                <a:extLst>
                  <a:ext uri="{FF2B5EF4-FFF2-40B4-BE49-F238E27FC236}">
                    <a16:creationId xmlns:a16="http://schemas.microsoft.com/office/drawing/2014/main" id="{E13B80CB-7CAE-5DC6-8F20-4A7981FE57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3929" y="3708719"/>
                <a:ext cx="480151" cy="580236"/>
              </a:xfrm>
              <a:prstGeom prst="rect">
                <a:avLst/>
              </a:prstGeom>
              <a:blipFill>
                <a:blip r:embed="rId6"/>
                <a:stretch>
                  <a:fillRect r="-21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Content Placeholder 2">
                <a:extLst>
                  <a:ext uri="{FF2B5EF4-FFF2-40B4-BE49-F238E27FC236}">
                    <a16:creationId xmlns:a16="http://schemas.microsoft.com/office/drawing/2014/main" id="{C10B0CA2-D208-A96D-9A8D-3700E32D779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226683" y="2496412"/>
                <a:ext cx="480151" cy="58023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10000"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=7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2" name="Content Placeholder 2">
                <a:extLst>
                  <a:ext uri="{FF2B5EF4-FFF2-40B4-BE49-F238E27FC236}">
                    <a16:creationId xmlns:a16="http://schemas.microsoft.com/office/drawing/2014/main" id="{C10B0CA2-D208-A96D-9A8D-3700E32D77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6683" y="2496412"/>
                <a:ext cx="480151" cy="580236"/>
              </a:xfrm>
              <a:prstGeom prst="rect">
                <a:avLst/>
              </a:prstGeom>
              <a:blipFill>
                <a:blip r:embed="rId7"/>
                <a:stretch>
                  <a:fillRect r="-21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FA3CD04B-9104-77D1-E77F-C466F0648A81}"/>
              </a:ext>
            </a:extLst>
          </p:cNvPr>
          <p:cNvCxnSpPr>
            <a:cxnSpLocks/>
          </p:cNvCxnSpPr>
          <p:nvPr/>
        </p:nvCxnSpPr>
        <p:spPr>
          <a:xfrm flipH="1">
            <a:off x="3942791" y="3090655"/>
            <a:ext cx="754799" cy="482419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Content Placeholder 2">
                <a:extLst>
                  <a:ext uri="{FF2B5EF4-FFF2-40B4-BE49-F238E27FC236}">
                    <a16:creationId xmlns:a16="http://schemas.microsoft.com/office/drawing/2014/main" id="{7E7EE09C-4FD0-36FC-0F29-E3DF7FD4B8E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61429" y="1151819"/>
                <a:ext cx="480151" cy="58023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10000"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≥7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4" name="Content Placeholder 2">
                <a:extLst>
                  <a:ext uri="{FF2B5EF4-FFF2-40B4-BE49-F238E27FC236}">
                    <a16:creationId xmlns:a16="http://schemas.microsoft.com/office/drawing/2014/main" id="{7E7EE09C-4FD0-36FC-0F29-E3DF7FD4B8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1429" y="1151819"/>
                <a:ext cx="480151" cy="580236"/>
              </a:xfrm>
              <a:prstGeom prst="rect">
                <a:avLst/>
              </a:prstGeom>
              <a:blipFill>
                <a:blip r:embed="rId8"/>
                <a:stretch>
                  <a:fillRect r="-21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D176C8F4-584B-8EBD-6D98-74C758938E31}"/>
              </a:ext>
            </a:extLst>
          </p:cNvPr>
          <p:cNvSpPr txBox="1">
            <a:spLocks/>
          </p:cNvSpPr>
          <p:nvPr/>
        </p:nvSpPr>
        <p:spPr>
          <a:xfrm>
            <a:off x="6527373" y="5693955"/>
            <a:ext cx="480151" cy="580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Content Placeholder 2">
                <a:extLst>
                  <a:ext uri="{FF2B5EF4-FFF2-40B4-BE49-F238E27FC236}">
                    <a16:creationId xmlns:a16="http://schemas.microsoft.com/office/drawing/2014/main" id="{3C62162F-B33C-0E80-AE7C-8ADBC0D41AD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754611" y="4785555"/>
                <a:ext cx="480151" cy="58023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10000"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≤1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2" name="Content Placeholder 2">
                <a:extLst>
                  <a:ext uri="{FF2B5EF4-FFF2-40B4-BE49-F238E27FC236}">
                    <a16:creationId xmlns:a16="http://schemas.microsoft.com/office/drawing/2014/main" id="{3C62162F-B33C-0E80-AE7C-8ADBC0D41A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4611" y="4785555"/>
                <a:ext cx="480151" cy="580236"/>
              </a:xfrm>
              <a:prstGeom prst="rect">
                <a:avLst/>
              </a:prstGeom>
              <a:blipFill>
                <a:blip r:embed="rId9"/>
                <a:stretch>
                  <a:fillRect r="-21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B557EF8E-B38F-7571-2D27-6B29E80F416E}"/>
              </a:ext>
            </a:extLst>
          </p:cNvPr>
          <p:cNvCxnSpPr>
            <a:cxnSpLocks/>
          </p:cNvCxnSpPr>
          <p:nvPr/>
        </p:nvCxnSpPr>
        <p:spPr>
          <a:xfrm>
            <a:off x="6941526" y="4251707"/>
            <a:ext cx="754799" cy="482419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Content Placeholder 2">
            <a:extLst>
              <a:ext uri="{FF2B5EF4-FFF2-40B4-BE49-F238E27FC236}">
                <a16:creationId xmlns:a16="http://schemas.microsoft.com/office/drawing/2014/main" id="{4D653332-5DF2-A370-B89A-D7C87ACD9617}"/>
              </a:ext>
            </a:extLst>
          </p:cNvPr>
          <p:cNvSpPr txBox="1">
            <a:spLocks/>
          </p:cNvSpPr>
          <p:nvPr/>
        </p:nvSpPr>
        <p:spPr>
          <a:xfrm>
            <a:off x="7889395" y="5693955"/>
            <a:ext cx="480151" cy="580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8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Content Placeholder 2">
                <a:extLst>
                  <a:ext uri="{FF2B5EF4-FFF2-40B4-BE49-F238E27FC236}">
                    <a16:creationId xmlns:a16="http://schemas.microsoft.com/office/drawing/2014/main" id="{BCE99E66-33CA-E8FA-22E8-37BADB669E7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129470" y="4771374"/>
                <a:ext cx="480151" cy="58023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10000"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=8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5" name="Content Placeholder 2">
                <a:extLst>
                  <a:ext uri="{FF2B5EF4-FFF2-40B4-BE49-F238E27FC236}">
                    <a16:creationId xmlns:a16="http://schemas.microsoft.com/office/drawing/2014/main" id="{BCE99E66-33CA-E8FA-22E8-37BADB669E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9470" y="4771374"/>
                <a:ext cx="480151" cy="580236"/>
              </a:xfrm>
              <a:prstGeom prst="rect">
                <a:avLst/>
              </a:prstGeom>
              <a:blipFill>
                <a:blip r:embed="rId10"/>
                <a:stretch>
                  <a:fillRect r="-217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Content Placeholder 2">
            <a:extLst>
              <a:ext uri="{FF2B5EF4-FFF2-40B4-BE49-F238E27FC236}">
                <a16:creationId xmlns:a16="http://schemas.microsoft.com/office/drawing/2014/main" id="{2447A835-BEF6-92D1-EE93-F7AB4A91CA4A}"/>
              </a:ext>
            </a:extLst>
          </p:cNvPr>
          <p:cNvSpPr txBox="1">
            <a:spLocks/>
          </p:cNvSpPr>
          <p:nvPr/>
        </p:nvSpPr>
        <p:spPr>
          <a:xfrm>
            <a:off x="8644015" y="5693955"/>
            <a:ext cx="480151" cy="580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9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Content Placeholder 2">
                <a:extLst>
                  <a:ext uri="{FF2B5EF4-FFF2-40B4-BE49-F238E27FC236}">
                    <a16:creationId xmlns:a16="http://schemas.microsoft.com/office/drawing/2014/main" id="{CE398857-3616-9FED-F96A-5ACFF7DA880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33728" y="3709045"/>
                <a:ext cx="480151" cy="58023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10000"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=8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9" name="Content Placeholder 2">
                <a:extLst>
                  <a:ext uri="{FF2B5EF4-FFF2-40B4-BE49-F238E27FC236}">
                    <a16:creationId xmlns:a16="http://schemas.microsoft.com/office/drawing/2014/main" id="{CE398857-3616-9FED-F96A-5ACFF7DA88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3728" y="3709045"/>
                <a:ext cx="480151" cy="580236"/>
              </a:xfrm>
              <a:prstGeom prst="rect">
                <a:avLst/>
              </a:prstGeom>
              <a:blipFill>
                <a:blip r:embed="rId11"/>
                <a:stretch>
                  <a:fillRect r="-21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Content Placeholder 2">
            <a:extLst>
              <a:ext uri="{FF2B5EF4-FFF2-40B4-BE49-F238E27FC236}">
                <a16:creationId xmlns:a16="http://schemas.microsoft.com/office/drawing/2014/main" id="{517B8C45-EEEC-A9C0-C665-622F0D49566B}"/>
              </a:ext>
            </a:extLst>
          </p:cNvPr>
          <p:cNvSpPr txBox="1">
            <a:spLocks/>
          </p:cNvSpPr>
          <p:nvPr/>
        </p:nvSpPr>
        <p:spPr>
          <a:xfrm>
            <a:off x="9400527" y="5693955"/>
            <a:ext cx="480151" cy="580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9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Content Placeholder 2">
                <a:extLst>
                  <a:ext uri="{FF2B5EF4-FFF2-40B4-BE49-F238E27FC236}">
                    <a16:creationId xmlns:a16="http://schemas.microsoft.com/office/drawing/2014/main" id="{A9579CC1-F8EE-4024-B8C2-BFCA527FDD8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625710" y="4785555"/>
                <a:ext cx="480151" cy="58023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10000"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≤9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1" name="Content Placeholder 2">
                <a:extLst>
                  <a:ext uri="{FF2B5EF4-FFF2-40B4-BE49-F238E27FC236}">
                    <a16:creationId xmlns:a16="http://schemas.microsoft.com/office/drawing/2014/main" id="{A9579CC1-F8EE-4024-B8C2-BFCA527FDD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25710" y="4785555"/>
                <a:ext cx="480151" cy="580236"/>
              </a:xfrm>
              <a:prstGeom prst="rect">
                <a:avLst/>
              </a:prstGeom>
              <a:blipFill>
                <a:blip r:embed="rId12"/>
                <a:stretch>
                  <a:fillRect r="-21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Content Placeholder 2">
                <a:extLst>
                  <a:ext uri="{FF2B5EF4-FFF2-40B4-BE49-F238E27FC236}">
                    <a16:creationId xmlns:a16="http://schemas.microsoft.com/office/drawing/2014/main" id="{593FD4CC-E44F-2A73-DCF6-83327CDA932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856757" y="2496412"/>
                <a:ext cx="480151" cy="58023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10000"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≤8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5" name="Content Placeholder 2">
                <a:extLst>
                  <a:ext uri="{FF2B5EF4-FFF2-40B4-BE49-F238E27FC236}">
                    <a16:creationId xmlns:a16="http://schemas.microsoft.com/office/drawing/2014/main" id="{593FD4CC-E44F-2A73-DCF6-83327CDA93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6757" y="2496412"/>
                <a:ext cx="480151" cy="580236"/>
              </a:xfrm>
              <a:prstGeom prst="rect">
                <a:avLst/>
              </a:prstGeom>
              <a:blipFill>
                <a:blip r:embed="rId13"/>
                <a:stretch>
                  <a:fillRect r="-202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14298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19521-4C11-43FB-3324-F69217088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A92BE62-7966-A862-9821-AFB86206BA39}"/>
              </a:ext>
            </a:extLst>
          </p:cNvPr>
          <p:cNvCxnSpPr>
            <a:cxnSpLocks/>
          </p:cNvCxnSpPr>
          <p:nvPr/>
        </p:nvCxnSpPr>
        <p:spPr>
          <a:xfrm flipH="1">
            <a:off x="1102999" y="4975336"/>
            <a:ext cx="332869" cy="73155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3E3175B-4260-D194-6072-70288D5AFB4F}"/>
              </a:ext>
            </a:extLst>
          </p:cNvPr>
          <p:cNvCxnSpPr>
            <a:cxnSpLocks/>
          </p:cNvCxnSpPr>
          <p:nvPr/>
        </p:nvCxnSpPr>
        <p:spPr>
          <a:xfrm>
            <a:off x="1435868" y="4975336"/>
            <a:ext cx="334154" cy="73155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3FA9121-E724-4A10-4783-FADDE69DC0AF}"/>
              </a:ext>
            </a:extLst>
          </p:cNvPr>
          <p:cNvCxnSpPr>
            <a:cxnSpLocks/>
          </p:cNvCxnSpPr>
          <p:nvPr/>
        </p:nvCxnSpPr>
        <p:spPr>
          <a:xfrm flipH="1">
            <a:off x="2437044" y="4975335"/>
            <a:ext cx="360541" cy="731553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0C869D7-9BD2-320E-C2DB-B9B53FF9B9BA}"/>
              </a:ext>
            </a:extLst>
          </p:cNvPr>
          <p:cNvCxnSpPr>
            <a:cxnSpLocks/>
          </p:cNvCxnSpPr>
          <p:nvPr/>
        </p:nvCxnSpPr>
        <p:spPr>
          <a:xfrm>
            <a:off x="2797585" y="4975335"/>
            <a:ext cx="313410" cy="71862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8405E43-2CB4-751E-5B66-8C7839D34F48}"/>
              </a:ext>
            </a:extLst>
          </p:cNvPr>
          <p:cNvCxnSpPr>
            <a:cxnSpLocks/>
          </p:cNvCxnSpPr>
          <p:nvPr/>
        </p:nvCxnSpPr>
        <p:spPr>
          <a:xfrm flipH="1">
            <a:off x="1435868" y="3912101"/>
            <a:ext cx="680859" cy="106323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D743909-13CF-68B9-D0F9-E4A454A8C099}"/>
              </a:ext>
            </a:extLst>
          </p:cNvPr>
          <p:cNvCxnSpPr>
            <a:cxnSpLocks/>
          </p:cNvCxnSpPr>
          <p:nvPr/>
        </p:nvCxnSpPr>
        <p:spPr>
          <a:xfrm>
            <a:off x="2116727" y="3912101"/>
            <a:ext cx="680858" cy="106323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2F41AEE-6F8B-3C6C-9719-900EA07228B5}"/>
              </a:ext>
            </a:extLst>
          </p:cNvPr>
          <p:cNvSpPr txBox="1">
            <a:spLocks/>
          </p:cNvSpPr>
          <p:nvPr/>
        </p:nvSpPr>
        <p:spPr>
          <a:xfrm>
            <a:off x="910805" y="5693955"/>
            <a:ext cx="480151" cy="580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8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41F0C4A-0E6F-1E47-5A2E-3BE84A4A1EA3}"/>
              </a:ext>
            </a:extLst>
          </p:cNvPr>
          <p:cNvCxnSpPr>
            <a:cxnSpLocks/>
          </p:cNvCxnSpPr>
          <p:nvPr/>
        </p:nvCxnSpPr>
        <p:spPr>
          <a:xfrm flipH="1">
            <a:off x="3927765" y="4975336"/>
            <a:ext cx="332869" cy="73155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E39120B-66CB-2770-F02B-882926AD91ED}"/>
              </a:ext>
            </a:extLst>
          </p:cNvPr>
          <p:cNvCxnSpPr>
            <a:cxnSpLocks/>
          </p:cNvCxnSpPr>
          <p:nvPr/>
        </p:nvCxnSpPr>
        <p:spPr>
          <a:xfrm>
            <a:off x="4260634" y="4975336"/>
            <a:ext cx="334154" cy="73155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592F1CD-F694-35F6-01A2-3E7CDCA7B4C4}"/>
              </a:ext>
            </a:extLst>
          </p:cNvPr>
          <p:cNvCxnSpPr>
            <a:cxnSpLocks/>
          </p:cNvCxnSpPr>
          <p:nvPr/>
        </p:nvCxnSpPr>
        <p:spPr>
          <a:xfrm flipH="1">
            <a:off x="5261810" y="4975335"/>
            <a:ext cx="360541" cy="731553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718A236-73B3-0CE0-1D32-65C3D715D415}"/>
              </a:ext>
            </a:extLst>
          </p:cNvPr>
          <p:cNvCxnSpPr>
            <a:cxnSpLocks/>
          </p:cNvCxnSpPr>
          <p:nvPr/>
        </p:nvCxnSpPr>
        <p:spPr>
          <a:xfrm>
            <a:off x="5622351" y="4975335"/>
            <a:ext cx="313410" cy="71862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4D25D45-02CD-E9C8-9786-1548D09C9B3D}"/>
              </a:ext>
            </a:extLst>
          </p:cNvPr>
          <p:cNvCxnSpPr>
            <a:cxnSpLocks/>
          </p:cNvCxnSpPr>
          <p:nvPr/>
        </p:nvCxnSpPr>
        <p:spPr>
          <a:xfrm flipH="1">
            <a:off x="4260634" y="3912101"/>
            <a:ext cx="680859" cy="106323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82FB019-64B3-431C-9FB5-12792C7AE6D9}"/>
              </a:ext>
            </a:extLst>
          </p:cNvPr>
          <p:cNvCxnSpPr>
            <a:cxnSpLocks/>
          </p:cNvCxnSpPr>
          <p:nvPr/>
        </p:nvCxnSpPr>
        <p:spPr>
          <a:xfrm>
            <a:off x="4941493" y="3912101"/>
            <a:ext cx="680858" cy="106323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C958BFD-D948-DE41-5A5C-90E1CDDC4A37}"/>
              </a:ext>
            </a:extLst>
          </p:cNvPr>
          <p:cNvCxnSpPr>
            <a:cxnSpLocks/>
          </p:cNvCxnSpPr>
          <p:nvPr/>
        </p:nvCxnSpPr>
        <p:spPr>
          <a:xfrm flipH="1">
            <a:off x="6719567" y="4975336"/>
            <a:ext cx="332869" cy="73155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4888CD4-5C48-E20D-ADED-C68B965B0023}"/>
              </a:ext>
            </a:extLst>
          </p:cNvPr>
          <p:cNvCxnSpPr>
            <a:cxnSpLocks/>
          </p:cNvCxnSpPr>
          <p:nvPr/>
        </p:nvCxnSpPr>
        <p:spPr>
          <a:xfrm>
            <a:off x="7052436" y="4975336"/>
            <a:ext cx="334154" cy="73155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F5FA1AB-DC02-1D7E-789D-2C43209777EA}"/>
              </a:ext>
            </a:extLst>
          </p:cNvPr>
          <p:cNvCxnSpPr>
            <a:cxnSpLocks/>
          </p:cNvCxnSpPr>
          <p:nvPr/>
        </p:nvCxnSpPr>
        <p:spPr>
          <a:xfrm flipH="1">
            <a:off x="8053612" y="4975335"/>
            <a:ext cx="360541" cy="731553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598CC46-1384-33BC-898E-6C643D2CEBD7}"/>
              </a:ext>
            </a:extLst>
          </p:cNvPr>
          <p:cNvCxnSpPr>
            <a:cxnSpLocks/>
          </p:cNvCxnSpPr>
          <p:nvPr/>
        </p:nvCxnSpPr>
        <p:spPr>
          <a:xfrm>
            <a:off x="8414153" y="4975335"/>
            <a:ext cx="313410" cy="71862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07BD7F5-7B2B-176E-66A0-69805AD95692}"/>
              </a:ext>
            </a:extLst>
          </p:cNvPr>
          <p:cNvCxnSpPr>
            <a:cxnSpLocks/>
          </p:cNvCxnSpPr>
          <p:nvPr/>
        </p:nvCxnSpPr>
        <p:spPr>
          <a:xfrm flipH="1">
            <a:off x="7052436" y="3912101"/>
            <a:ext cx="680859" cy="106323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D39C7EE-D934-FB83-97B5-B2128F69198F}"/>
              </a:ext>
            </a:extLst>
          </p:cNvPr>
          <p:cNvCxnSpPr>
            <a:cxnSpLocks/>
          </p:cNvCxnSpPr>
          <p:nvPr/>
        </p:nvCxnSpPr>
        <p:spPr>
          <a:xfrm>
            <a:off x="7733295" y="3912101"/>
            <a:ext cx="680858" cy="106323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79A09678-5023-0334-C7F1-52E683410442}"/>
              </a:ext>
            </a:extLst>
          </p:cNvPr>
          <p:cNvCxnSpPr>
            <a:cxnSpLocks/>
          </p:cNvCxnSpPr>
          <p:nvPr/>
        </p:nvCxnSpPr>
        <p:spPr>
          <a:xfrm flipH="1">
            <a:off x="9592721" y="4975336"/>
            <a:ext cx="332869" cy="73155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BC209D06-4683-9C5B-94F8-ADC35923ECB6}"/>
              </a:ext>
            </a:extLst>
          </p:cNvPr>
          <p:cNvCxnSpPr>
            <a:cxnSpLocks/>
          </p:cNvCxnSpPr>
          <p:nvPr/>
        </p:nvCxnSpPr>
        <p:spPr>
          <a:xfrm>
            <a:off x="9925590" y="4975336"/>
            <a:ext cx="334154" cy="73155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5B8A74C6-5335-01F5-E6C4-AE400D4A7D8E}"/>
              </a:ext>
            </a:extLst>
          </p:cNvPr>
          <p:cNvCxnSpPr>
            <a:cxnSpLocks/>
          </p:cNvCxnSpPr>
          <p:nvPr/>
        </p:nvCxnSpPr>
        <p:spPr>
          <a:xfrm flipH="1">
            <a:off x="10926766" y="4975335"/>
            <a:ext cx="360541" cy="731553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79ED834-3FAE-B97A-9F94-A61C4E38BCE1}"/>
              </a:ext>
            </a:extLst>
          </p:cNvPr>
          <p:cNvCxnSpPr>
            <a:cxnSpLocks/>
          </p:cNvCxnSpPr>
          <p:nvPr/>
        </p:nvCxnSpPr>
        <p:spPr>
          <a:xfrm>
            <a:off x="11287307" y="4975335"/>
            <a:ext cx="313410" cy="71862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004E3BD0-A534-43D8-698B-1FCA5C776432}"/>
              </a:ext>
            </a:extLst>
          </p:cNvPr>
          <p:cNvCxnSpPr>
            <a:cxnSpLocks/>
          </p:cNvCxnSpPr>
          <p:nvPr/>
        </p:nvCxnSpPr>
        <p:spPr>
          <a:xfrm flipH="1">
            <a:off x="9925590" y="3912101"/>
            <a:ext cx="680859" cy="106323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4C3B7084-3FA6-4BF4-57BD-22D1BD7AB4DB}"/>
              </a:ext>
            </a:extLst>
          </p:cNvPr>
          <p:cNvCxnSpPr>
            <a:cxnSpLocks/>
          </p:cNvCxnSpPr>
          <p:nvPr/>
        </p:nvCxnSpPr>
        <p:spPr>
          <a:xfrm>
            <a:off x="10606449" y="3912101"/>
            <a:ext cx="680858" cy="106323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FD0CED8A-2F94-562B-A285-051D5000FFBA}"/>
              </a:ext>
            </a:extLst>
          </p:cNvPr>
          <p:cNvCxnSpPr>
            <a:cxnSpLocks/>
          </p:cNvCxnSpPr>
          <p:nvPr/>
        </p:nvCxnSpPr>
        <p:spPr>
          <a:xfrm flipH="1">
            <a:off x="2122731" y="2708672"/>
            <a:ext cx="1424081" cy="1203429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0077920E-3B84-9B8D-A28B-672A376E9E19}"/>
              </a:ext>
            </a:extLst>
          </p:cNvPr>
          <p:cNvCxnSpPr>
            <a:cxnSpLocks/>
          </p:cNvCxnSpPr>
          <p:nvPr/>
        </p:nvCxnSpPr>
        <p:spPr>
          <a:xfrm>
            <a:off x="3554707" y="2708672"/>
            <a:ext cx="1397159" cy="1203429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B0D14B72-4DB3-E3E1-44E8-CFD97665E724}"/>
              </a:ext>
            </a:extLst>
          </p:cNvPr>
          <p:cNvCxnSpPr>
            <a:cxnSpLocks/>
          </p:cNvCxnSpPr>
          <p:nvPr/>
        </p:nvCxnSpPr>
        <p:spPr>
          <a:xfrm flipH="1">
            <a:off x="7733295" y="2691563"/>
            <a:ext cx="1424081" cy="1203429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BB41F477-1255-FB51-E6B3-A5DBDEF02846}"/>
              </a:ext>
            </a:extLst>
          </p:cNvPr>
          <p:cNvCxnSpPr>
            <a:cxnSpLocks/>
          </p:cNvCxnSpPr>
          <p:nvPr/>
        </p:nvCxnSpPr>
        <p:spPr>
          <a:xfrm>
            <a:off x="9138349" y="2665167"/>
            <a:ext cx="1468100" cy="1229826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9C82D289-1BBB-E646-913B-156777AC2F4D}"/>
              </a:ext>
            </a:extLst>
          </p:cNvPr>
          <p:cNvCxnSpPr>
            <a:cxnSpLocks/>
          </p:cNvCxnSpPr>
          <p:nvPr/>
        </p:nvCxnSpPr>
        <p:spPr>
          <a:xfrm flipH="1">
            <a:off x="3554707" y="1505243"/>
            <a:ext cx="2795338" cy="1211985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CA2EA9AC-928D-0F01-8E55-FB37544E126B}"/>
              </a:ext>
            </a:extLst>
          </p:cNvPr>
          <p:cNvCxnSpPr>
            <a:cxnSpLocks/>
          </p:cNvCxnSpPr>
          <p:nvPr/>
        </p:nvCxnSpPr>
        <p:spPr>
          <a:xfrm>
            <a:off x="6350045" y="1505243"/>
            <a:ext cx="2781429" cy="115992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Content Placeholder 2">
            <a:extLst>
              <a:ext uri="{FF2B5EF4-FFF2-40B4-BE49-F238E27FC236}">
                <a16:creationId xmlns:a16="http://schemas.microsoft.com/office/drawing/2014/main" id="{5074DF27-D94D-042C-BF66-C7CE3463A723}"/>
              </a:ext>
            </a:extLst>
          </p:cNvPr>
          <p:cNvSpPr txBox="1">
            <a:spLocks/>
          </p:cNvSpPr>
          <p:nvPr/>
        </p:nvSpPr>
        <p:spPr>
          <a:xfrm>
            <a:off x="169210" y="1359352"/>
            <a:ext cx="1201615" cy="6664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MAX</a:t>
            </a:r>
          </a:p>
        </p:txBody>
      </p:sp>
      <p:sp>
        <p:nvSpPr>
          <p:cNvPr id="66" name="Content Placeholder 2">
            <a:extLst>
              <a:ext uri="{FF2B5EF4-FFF2-40B4-BE49-F238E27FC236}">
                <a16:creationId xmlns:a16="http://schemas.microsoft.com/office/drawing/2014/main" id="{AE6AD1D3-0C3C-033F-BC5A-669F3F700BA3}"/>
              </a:ext>
            </a:extLst>
          </p:cNvPr>
          <p:cNvSpPr txBox="1">
            <a:spLocks/>
          </p:cNvSpPr>
          <p:nvPr/>
        </p:nvSpPr>
        <p:spPr>
          <a:xfrm>
            <a:off x="169210" y="2469110"/>
            <a:ext cx="1201615" cy="6664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MIN</a:t>
            </a:r>
          </a:p>
        </p:txBody>
      </p:sp>
      <p:sp>
        <p:nvSpPr>
          <p:cNvPr id="67" name="Content Placeholder 2">
            <a:extLst>
              <a:ext uri="{FF2B5EF4-FFF2-40B4-BE49-F238E27FC236}">
                <a16:creationId xmlns:a16="http://schemas.microsoft.com/office/drawing/2014/main" id="{DE35CC84-AB51-7A1E-D66C-4F00F3E54435}"/>
              </a:ext>
            </a:extLst>
          </p:cNvPr>
          <p:cNvSpPr txBox="1">
            <a:spLocks/>
          </p:cNvSpPr>
          <p:nvPr/>
        </p:nvSpPr>
        <p:spPr>
          <a:xfrm>
            <a:off x="169210" y="3622489"/>
            <a:ext cx="1201615" cy="6664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MAX</a:t>
            </a:r>
          </a:p>
        </p:txBody>
      </p:sp>
      <p:sp>
        <p:nvSpPr>
          <p:cNvPr id="69" name="Content Placeholder 2">
            <a:extLst>
              <a:ext uri="{FF2B5EF4-FFF2-40B4-BE49-F238E27FC236}">
                <a16:creationId xmlns:a16="http://schemas.microsoft.com/office/drawing/2014/main" id="{FA6CC5E7-3757-29CA-9F00-504CED22C7F8}"/>
              </a:ext>
            </a:extLst>
          </p:cNvPr>
          <p:cNvSpPr txBox="1">
            <a:spLocks/>
          </p:cNvSpPr>
          <p:nvPr/>
        </p:nvSpPr>
        <p:spPr>
          <a:xfrm>
            <a:off x="174031" y="4699325"/>
            <a:ext cx="1201615" cy="6664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MIN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CC5EE20D-7E45-CEA9-3B26-0FD365428E5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29560" y="4771374"/>
                <a:ext cx="480151" cy="58023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10000"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=7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CC5EE20D-7E45-CEA9-3B26-0FD365428E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9560" y="4771374"/>
                <a:ext cx="480151" cy="580236"/>
              </a:xfrm>
              <a:prstGeom prst="rect">
                <a:avLst/>
              </a:prstGeom>
              <a:blipFill>
                <a:blip r:embed="rId2"/>
                <a:stretch>
                  <a:fillRect r="-21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79D247-DA01-3495-3815-2164BB395678}"/>
              </a:ext>
            </a:extLst>
          </p:cNvPr>
          <p:cNvSpPr txBox="1">
            <a:spLocks/>
          </p:cNvSpPr>
          <p:nvPr/>
        </p:nvSpPr>
        <p:spPr>
          <a:xfrm>
            <a:off x="1643483" y="5693955"/>
            <a:ext cx="480151" cy="580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7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D556BBD5-AA50-C1A5-3BDB-06DD146BE5B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36676" y="3708719"/>
                <a:ext cx="480151" cy="58023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10000"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=7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D556BBD5-AA50-C1A5-3BDB-06DD146BE5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6676" y="3708719"/>
                <a:ext cx="480151" cy="580236"/>
              </a:xfrm>
              <a:prstGeom prst="rect">
                <a:avLst/>
              </a:prstGeom>
              <a:blipFill>
                <a:blip r:embed="rId3"/>
                <a:stretch>
                  <a:fillRect r="-21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0F59B1E1-95B2-D869-A8A2-665A5140548E}"/>
              </a:ext>
            </a:extLst>
          </p:cNvPr>
          <p:cNvSpPr txBox="1">
            <a:spLocks/>
          </p:cNvSpPr>
          <p:nvPr/>
        </p:nvSpPr>
        <p:spPr>
          <a:xfrm>
            <a:off x="2272827" y="5693955"/>
            <a:ext cx="480151" cy="580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F6005D2B-1E13-B693-FBB5-6AD2E3C362B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505826" y="4771374"/>
                <a:ext cx="480151" cy="58023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10000"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≤3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F6005D2B-1E13-B693-FBB5-6AD2E3C362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5826" y="4771374"/>
                <a:ext cx="480151" cy="580236"/>
              </a:xfrm>
              <a:prstGeom prst="rect">
                <a:avLst/>
              </a:prstGeom>
              <a:blipFill>
                <a:blip r:embed="rId4"/>
                <a:stretch>
                  <a:fillRect r="-21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EB752A0-445D-C274-3DE8-C1E991480F6F}"/>
              </a:ext>
            </a:extLst>
          </p:cNvPr>
          <p:cNvCxnSpPr>
            <a:cxnSpLocks/>
          </p:cNvCxnSpPr>
          <p:nvPr/>
        </p:nvCxnSpPr>
        <p:spPr>
          <a:xfrm flipH="1">
            <a:off x="2116727" y="4288955"/>
            <a:ext cx="754799" cy="482419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2E116E33-59FF-E3AD-2599-BF627F3E5EB5}"/>
              </a:ext>
            </a:extLst>
          </p:cNvPr>
          <p:cNvSpPr txBox="1">
            <a:spLocks/>
          </p:cNvSpPr>
          <p:nvPr/>
        </p:nvSpPr>
        <p:spPr>
          <a:xfrm>
            <a:off x="3735571" y="5693955"/>
            <a:ext cx="480151" cy="580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9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ontent Placeholder 2">
                <a:extLst>
                  <a:ext uri="{FF2B5EF4-FFF2-40B4-BE49-F238E27FC236}">
                    <a16:creationId xmlns:a16="http://schemas.microsoft.com/office/drawing/2014/main" id="{3F573A8A-3146-6FC6-5F22-75574C648F9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32310" y="4776588"/>
                <a:ext cx="480151" cy="58023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10000"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=8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3" name="Content Placeholder 2">
                <a:extLst>
                  <a:ext uri="{FF2B5EF4-FFF2-40B4-BE49-F238E27FC236}">
                    <a16:creationId xmlns:a16="http://schemas.microsoft.com/office/drawing/2014/main" id="{3F573A8A-3146-6FC6-5F22-75574C648F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2310" y="4776588"/>
                <a:ext cx="480151" cy="580236"/>
              </a:xfrm>
              <a:prstGeom prst="rect">
                <a:avLst/>
              </a:prstGeom>
              <a:blipFill>
                <a:blip r:embed="rId5"/>
                <a:stretch>
                  <a:fillRect r="-21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3D079C59-DA61-A9A0-AD06-6F3122789A9E}"/>
              </a:ext>
            </a:extLst>
          </p:cNvPr>
          <p:cNvSpPr txBox="1">
            <a:spLocks/>
          </p:cNvSpPr>
          <p:nvPr/>
        </p:nvSpPr>
        <p:spPr>
          <a:xfrm>
            <a:off x="4468249" y="5693955"/>
            <a:ext cx="480151" cy="580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8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ontent Placeholder 2">
                <a:extLst>
                  <a:ext uri="{FF2B5EF4-FFF2-40B4-BE49-F238E27FC236}">
                    <a16:creationId xmlns:a16="http://schemas.microsoft.com/office/drawing/2014/main" id="{E13B80CB-7CAE-5DC6-8F20-4A7981FE574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33929" y="3708719"/>
                <a:ext cx="480151" cy="58023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10000"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≥8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5" name="Content Placeholder 2">
                <a:extLst>
                  <a:ext uri="{FF2B5EF4-FFF2-40B4-BE49-F238E27FC236}">
                    <a16:creationId xmlns:a16="http://schemas.microsoft.com/office/drawing/2014/main" id="{E13B80CB-7CAE-5DC6-8F20-4A7981FE57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3929" y="3708719"/>
                <a:ext cx="480151" cy="580236"/>
              </a:xfrm>
              <a:prstGeom prst="rect">
                <a:avLst/>
              </a:prstGeom>
              <a:blipFill>
                <a:blip r:embed="rId6"/>
                <a:stretch>
                  <a:fillRect r="-21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Content Placeholder 2">
                <a:extLst>
                  <a:ext uri="{FF2B5EF4-FFF2-40B4-BE49-F238E27FC236}">
                    <a16:creationId xmlns:a16="http://schemas.microsoft.com/office/drawing/2014/main" id="{C10B0CA2-D208-A96D-9A8D-3700E32D779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226683" y="2496412"/>
                <a:ext cx="480151" cy="58023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10000"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=7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2" name="Content Placeholder 2">
                <a:extLst>
                  <a:ext uri="{FF2B5EF4-FFF2-40B4-BE49-F238E27FC236}">
                    <a16:creationId xmlns:a16="http://schemas.microsoft.com/office/drawing/2014/main" id="{C10B0CA2-D208-A96D-9A8D-3700E32D77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6683" y="2496412"/>
                <a:ext cx="480151" cy="580236"/>
              </a:xfrm>
              <a:prstGeom prst="rect">
                <a:avLst/>
              </a:prstGeom>
              <a:blipFill>
                <a:blip r:embed="rId7"/>
                <a:stretch>
                  <a:fillRect r="-21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FA3CD04B-9104-77D1-E77F-C466F0648A81}"/>
              </a:ext>
            </a:extLst>
          </p:cNvPr>
          <p:cNvCxnSpPr>
            <a:cxnSpLocks/>
          </p:cNvCxnSpPr>
          <p:nvPr/>
        </p:nvCxnSpPr>
        <p:spPr>
          <a:xfrm flipH="1">
            <a:off x="3942791" y="3090655"/>
            <a:ext cx="754799" cy="482419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Content Placeholder 2">
                <a:extLst>
                  <a:ext uri="{FF2B5EF4-FFF2-40B4-BE49-F238E27FC236}">
                    <a16:creationId xmlns:a16="http://schemas.microsoft.com/office/drawing/2014/main" id="{7E7EE09C-4FD0-36FC-0F29-E3DF7FD4B8E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61429" y="1151819"/>
                <a:ext cx="480151" cy="58023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10000"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≥7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4" name="Content Placeholder 2">
                <a:extLst>
                  <a:ext uri="{FF2B5EF4-FFF2-40B4-BE49-F238E27FC236}">
                    <a16:creationId xmlns:a16="http://schemas.microsoft.com/office/drawing/2014/main" id="{7E7EE09C-4FD0-36FC-0F29-E3DF7FD4B8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1429" y="1151819"/>
                <a:ext cx="480151" cy="580236"/>
              </a:xfrm>
              <a:prstGeom prst="rect">
                <a:avLst/>
              </a:prstGeom>
              <a:blipFill>
                <a:blip r:embed="rId8"/>
                <a:stretch>
                  <a:fillRect r="-21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D176C8F4-584B-8EBD-6D98-74C758938E31}"/>
              </a:ext>
            </a:extLst>
          </p:cNvPr>
          <p:cNvSpPr txBox="1">
            <a:spLocks/>
          </p:cNvSpPr>
          <p:nvPr/>
        </p:nvSpPr>
        <p:spPr>
          <a:xfrm>
            <a:off x="6527373" y="5693955"/>
            <a:ext cx="480151" cy="580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Content Placeholder 2">
                <a:extLst>
                  <a:ext uri="{FF2B5EF4-FFF2-40B4-BE49-F238E27FC236}">
                    <a16:creationId xmlns:a16="http://schemas.microsoft.com/office/drawing/2014/main" id="{3C62162F-B33C-0E80-AE7C-8ADBC0D41AD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754611" y="4785555"/>
                <a:ext cx="480151" cy="58023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10000"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≤1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2" name="Content Placeholder 2">
                <a:extLst>
                  <a:ext uri="{FF2B5EF4-FFF2-40B4-BE49-F238E27FC236}">
                    <a16:creationId xmlns:a16="http://schemas.microsoft.com/office/drawing/2014/main" id="{3C62162F-B33C-0E80-AE7C-8ADBC0D41A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4611" y="4785555"/>
                <a:ext cx="480151" cy="580236"/>
              </a:xfrm>
              <a:prstGeom prst="rect">
                <a:avLst/>
              </a:prstGeom>
              <a:blipFill>
                <a:blip r:embed="rId9"/>
                <a:stretch>
                  <a:fillRect r="-21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B557EF8E-B38F-7571-2D27-6B29E80F416E}"/>
              </a:ext>
            </a:extLst>
          </p:cNvPr>
          <p:cNvCxnSpPr>
            <a:cxnSpLocks/>
          </p:cNvCxnSpPr>
          <p:nvPr/>
        </p:nvCxnSpPr>
        <p:spPr>
          <a:xfrm>
            <a:off x="6941526" y="4251707"/>
            <a:ext cx="754799" cy="482419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Content Placeholder 2">
            <a:extLst>
              <a:ext uri="{FF2B5EF4-FFF2-40B4-BE49-F238E27FC236}">
                <a16:creationId xmlns:a16="http://schemas.microsoft.com/office/drawing/2014/main" id="{4D653332-5DF2-A370-B89A-D7C87ACD9617}"/>
              </a:ext>
            </a:extLst>
          </p:cNvPr>
          <p:cNvSpPr txBox="1">
            <a:spLocks/>
          </p:cNvSpPr>
          <p:nvPr/>
        </p:nvSpPr>
        <p:spPr>
          <a:xfrm>
            <a:off x="7889395" y="5693955"/>
            <a:ext cx="480151" cy="580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8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Content Placeholder 2">
                <a:extLst>
                  <a:ext uri="{FF2B5EF4-FFF2-40B4-BE49-F238E27FC236}">
                    <a16:creationId xmlns:a16="http://schemas.microsoft.com/office/drawing/2014/main" id="{BCE99E66-33CA-E8FA-22E8-37BADB669E7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129470" y="4771374"/>
                <a:ext cx="480151" cy="58023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10000"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=8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5" name="Content Placeholder 2">
                <a:extLst>
                  <a:ext uri="{FF2B5EF4-FFF2-40B4-BE49-F238E27FC236}">
                    <a16:creationId xmlns:a16="http://schemas.microsoft.com/office/drawing/2014/main" id="{BCE99E66-33CA-E8FA-22E8-37BADB669E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9470" y="4771374"/>
                <a:ext cx="480151" cy="580236"/>
              </a:xfrm>
              <a:prstGeom prst="rect">
                <a:avLst/>
              </a:prstGeom>
              <a:blipFill>
                <a:blip r:embed="rId10"/>
                <a:stretch>
                  <a:fillRect r="-217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Content Placeholder 2">
            <a:extLst>
              <a:ext uri="{FF2B5EF4-FFF2-40B4-BE49-F238E27FC236}">
                <a16:creationId xmlns:a16="http://schemas.microsoft.com/office/drawing/2014/main" id="{2447A835-BEF6-92D1-EE93-F7AB4A91CA4A}"/>
              </a:ext>
            </a:extLst>
          </p:cNvPr>
          <p:cNvSpPr txBox="1">
            <a:spLocks/>
          </p:cNvSpPr>
          <p:nvPr/>
        </p:nvSpPr>
        <p:spPr>
          <a:xfrm>
            <a:off x="8644015" y="5693955"/>
            <a:ext cx="480151" cy="580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9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Content Placeholder 2">
                <a:extLst>
                  <a:ext uri="{FF2B5EF4-FFF2-40B4-BE49-F238E27FC236}">
                    <a16:creationId xmlns:a16="http://schemas.microsoft.com/office/drawing/2014/main" id="{CE398857-3616-9FED-F96A-5ACFF7DA880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33728" y="3709045"/>
                <a:ext cx="480151" cy="58023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10000"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=8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9" name="Content Placeholder 2">
                <a:extLst>
                  <a:ext uri="{FF2B5EF4-FFF2-40B4-BE49-F238E27FC236}">
                    <a16:creationId xmlns:a16="http://schemas.microsoft.com/office/drawing/2014/main" id="{CE398857-3616-9FED-F96A-5ACFF7DA88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3728" y="3709045"/>
                <a:ext cx="480151" cy="580236"/>
              </a:xfrm>
              <a:prstGeom prst="rect">
                <a:avLst/>
              </a:prstGeom>
              <a:blipFill>
                <a:blip r:embed="rId11"/>
                <a:stretch>
                  <a:fillRect r="-21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Content Placeholder 2">
            <a:extLst>
              <a:ext uri="{FF2B5EF4-FFF2-40B4-BE49-F238E27FC236}">
                <a16:creationId xmlns:a16="http://schemas.microsoft.com/office/drawing/2014/main" id="{517B8C45-EEEC-A9C0-C665-622F0D49566B}"/>
              </a:ext>
            </a:extLst>
          </p:cNvPr>
          <p:cNvSpPr txBox="1">
            <a:spLocks/>
          </p:cNvSpPr>
          <p:nvPr/>
        </p:nvSpPr>
        <p:spPr>
          <a:xfrm>
            <a:off x="9400527" y="5693955"/>
            <a:ext cx="480151" cy="580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9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Content Placeholder 2">
                <a:extLst>
                  <a:ext uri="{FF2B5EF4-FFF2-40B4-BE49-F238E27FC236}">
                    <a16:creationId xmlns:a16="http://schemas.microsoft.com/office/drawing/2014/main" id="{A9579CC1-F8EE-4024-B8C2-BFCA527FDD8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625710" y="4785555"/>
                <a:ext cx="480151" cy="58023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10000"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≤9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1" name="Content Placeholder 2">
                <a:extLst>
                  <a:ext uri="{FF2B5EF4-FFF2-40B4-BE49-F238E27FC236}">
                    <a16:creationId xmlns:a16="http://schemas.microsoft.com/office/drawing/2014/main" id="{A9579CC1-F8EE-4024-B8C2-BFCA527FDD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25710" y="4785555"/>
                <a:ext cx="480151" cy="580236"/>
              </a:xfrm>
              <a:prstGeom prst="rect">
                <a:avLst/>
              </a:prstGeom>
              <a:blipFill>
                <a:blip r:embed="rId12"/>
                <a:stretch>
                  <a:fillRect r="-21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Content Placeholder 2">
                <a:extLst>
                  <a:ext uri="{FF2B5EF4-FFF2-40B4-BE49-F238E27FC236}">
                    <a16:creationId xmlns:a16="http://schemas.microsoft.com/office/drawing/2014/main" id="{593FD4CC-E44F-2A73-DCF6-83327CDA932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856757" y="2496412"/>
                <a:ext cx="480151" cy="58023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10000"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≤8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5" name="Content Placeholder 2">
                <a:extLst>
                  <a:ext uri="{FF2B5EF4-FFF2-40B4-BE49-F238E27FC236}">
                    <a16:creationId xmlns:a16="http://schemas.microsoft.com/office/drawing/2014/main" id="{593FD4CC-E44F-2A73-DCF6-83327CDA93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6757" y="2496412"/>
                <a:ext cx="480151" cy="580236"/>
              </a:xfrm>
              <a:prstGeom prst="rect">
                <a:avLst/>
              </a:prstGeom>
              <a:blipFill>
                <a:blip r:embed="rId13"/>
                <a:stretch>
                  <a:fillRect r="-202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Content Placeholder 2">
            <a:extLst>
              <a:ext uri="{FF2B5EF4-FFF2-40B4-BE49-F238E27FC236}">
                <a16:creationId xmlns:a16="http://schemas.microsoft.com/office/drawing/2014/main" id="{68AF6E04-C89A-BA77-43E8-6AA615B25DD4}"/>
              </a:ext>
            </a:extLst>
          </p:cNvPr>
          <p:cNvSpPr txBox="1">
            <a:spLocks/>
          </p:cNvSpPr>
          <p:nvPr/>
        </p:nvSpPr>
        <p:spPr>
          <a:xfrm>
            <a:off x="10133205" y="5693955"/>
            <a:ext cx="480151" cy="580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3029171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64628E-6D9F-C665-5960-5149320BC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Turn-Based Two-Player Game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A4A192-5075-8790-D090-3B65C23C22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6619"/>
            <a:ext cx="10515600" cy="86971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You choose one of the three bins. I choose a number from that bin.  Your goal is to maximize the chosen number.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A0AC99-86AD-F0B4-4E66-FFEC55CA56A0}"/>
              </a:ext>
            </a:extLst>
          </p:cNvPr>
          <p:cNvSpPr txBox="1"/>
          <p:nvPr/>
        </p:nvSpPr>
        <p:spPr>
          <a:xfrm>
            <a:off x="2212143" y="2834630"/>
            <a:ext cx="1769013" cy="120032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  <a:p>
            <a:pPr algn="ctr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-50     50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1BF5A7-3BE9-C1A3-102E-894CE4C4DD91}"/>
              </a:ext>
            </a:extLst>
          </p:cNvPr>
          <p:cNvSpPr txBox="1"/>
          <p:nvPr/>
        </p:nvSpPr>
        <p:spPr>
          <a:xfrm>
            <a:off x="5128844" y="2834630"/>
            <a:ext cx="1769013" cy="1200329"/>
          </a:xfrm>
          <a:prstGeom prst="rect">
            <a:avLst/>
          </a:prstGeom>
          <a:solidFill>
            <a:srgbClr val="F2F8EE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  <a:p>
            <a:pPr algn="ctr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1     3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0C3397-8DBE-3C89-6E69-98580B64CAD1}"/>
              </a:ext>
            </a:extLst>
          </p:cNvPr>
          <p:cNvSpPr txBox="1"/>
          <p:nvPr/>
        </p:nvSpPr>
        <p:spPr>
          <a:xfrm>
            <a:off x="8045545" y="2834630"/>
            <a:ext cx="1769013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  <a:p>
            <a:pPr algn="ctr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15     -5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444EB6D-76DE-2FDF-FEC5-E288C6C7AE5A}"/>
              </a:ext>
            </a:extLst>
          </p:cNvPr>
          <p:cNvSpPr txBox="1">
            <a:spLocks/>
          </p:cNvSpPr>
          <p:nvPr/>
        </p:nvSpPr>
        <p:spPr>
          <a:xfrm>
            <a:off x="838200" y="4528552"/>
            <a:ext cx="3768969" cy="2048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If I am</a:t>
            </a:r>
          </a:p>
          <a:p>
            <a:r>
              <a:rPr lang="en-US" dirty="0"/>
              <a:t>adversarial</a:t>
            </a:r>
          </a:p>
          <a:p>
            <a:r>
              <a:rPr lang="en-US" dirty="0"/>
              <a:t>random</a:t>
            </a:r>
          </a:p>
          <a:p>
            <a:r>
              <a:rPr lang="en-US" dirty="0"/>
              <a:t>benign/cooperative</a:t>
            </a:r>
          </a:p>
        </p:txBody>
      </p:sp>
    </p:spTree>
    <p:extLst>
      <p:ext uri="{BB962C8B-B14F-4D97-AF65-F5344CB8AC3E}">
        <p14:creationId xmlns:p14="http://schemas.microsoft.com/office/powerpoint/2010/main" val="69982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19521-4C11-43FB-3324-F69217088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A92BE62-7966-A862-9821-AFB86206BA39}"/>
              </a:ext>
            </a:extLst>
          </p:cNvPr>
          <p:cNvCxnSpPr>
            <a:cxnSpLocks/>
          </p:cNvCxnSpPr>
          <p:nvPr/>
        </p:nvCxnSpPr>
        <p:spPr>
          <a:xfrm flipH="1">
            <a:off x="1102999" y="4975336"/>
            <a:ext cx="332869" cy="73155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3E3175B-4260-D194-6072-70288D5AFB4F}"/>
              </a:ext>
            </a:extLst>
          </p:cNvPr>
          <p:cNvCxnSpPr>
            <a:cxnSpLocks/>
          </p:cNvCxnSpPr>
          <p:nvPr/>
        </p:nvCxnSpPr>
        <p:spPr>
          <a:xfrm>
            <a:off x="1435868" y="4975336"/>
            <a:ext cx="334154" cy="73155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3FA9121-E724-4A10-4783-FADDE69DC0AF}"/>
              </a:ext>
            </a:extLst>
          </p:cNvPr>
          <p:cNvCxnSpPr>
            <a:cxnSpLocks/>
          </p:cNvCxnSpPr>
          <p:nvPr/>
        </p:nvCxnSpPr>
        <p:spPr>
          <a:xfrm flipH="1">
            <a:off x="2437044" y="4975335"/>
            <a:ext cx="360541" cy="731553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0C869D7-9BD2-320E-C2DB-B9B53FF9B9BA}"/>
              </a:ext>
            </a:extLst>
          </p:cNvPr>
          <p:cNvCxnSpPr>
            <a:cxnSpLocks/>
          </p:cNvCxnSpPr>
          <p:nvPr/>
        </p:nvCxnSpPr>
        <p:spPr>
          <a:xfrm>
            <a:off x="2797585" y="4975335"/>
            <a:ext cx="313410" cy="71862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8405E43-2CB4-751E-5B66-8C7839D34F48}"/>
              </a:ext>
            </a:extLst>
          </p:cNvPr>
          <p:cNvCxnSpPr>
            <a:cxnSpLocks/>
          </p:cNvCxnSpPr>
          <p:nvPr/>
        </p:nvCxnSpPr>
        <p:spPr>
          <a:xfrm flipH="1">
            <a:off x="1435868" y="3912101"/>
            <a:ext cx="680859" cy="106323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D743909-13CF-68B9-D0F9-E4A454A8C099}"/>
              </a:ext>
            </a:extLst>
          </p:cNvPr>
          <p:cNvCxnSpPr>
            <a:cxnSpLocks/>
          </p:cNvCxnSpPr>
          <p:nvPr/>
        </p:nvCxnSpPr>
        <p:spPr>
          <a:xfrm>
            <a:off x="2116727" y="3912101"/>
            <a:ext cx="680858" cy="106323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2F41AEE-6F8B-3C6C-9719-900EA07228B5}"/>
              </a:ext>
            </a:extLst>
          </p:cNvPr>
          <p:cNvSpPr txBox="1">
            <a:spLocks/>
          </p:cNvSpPr>
          <p:nvPr/>
        </p:nvSpPr>
        <p:spPr>
          <a:xfrm>
            <a:off x="910805" y="5693955"/>
            <a:ext cx="480151" cy="580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8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41F0C4A-0E6F-1E47-5A2E-3BE84A4A1EA3}"/>
              </a:ext>
            </a:extLst>
          </p:cNvPr>
          <p:cNvCxnSpPr>
            <a:cxnSpLocks/>
          </p:cNvCxnSpPr>
          <p:nvPr/>
        </p:nvCxnSpPr>
        <p:spPr>
          <a:xfrm flipH="1">
            <a:off x="3927765" y="4975336"/>
            <a:ext cx="332869" cy="73155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E39120B-66CB-2770-F02B-882926AD91ED}"/>
              </a:ext>
            </a:extLst>
          </p:cNvPr>
          <p:cNvCxnSpPr>
            <a:cxnSpLocks/>
          </p:cNvCxnSpPr>
          <p:nvPr/>
        </p:nvCxnSpPr>
        <p:spPr>
          <a:xfrm>
            <a:off x="4260634" y="4975336"/>
            <a:ext cx="334154" cy="73155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592F1CD-F694-35F6-01A2-3E7CDCA7B4C4}"/>
              </a:ext>
            </a:extLst>
          </p:cNvPr>
          <p:cNvCxnSpPr>
            <a:cxnSpLocks/>
          </p:cNvCxnSpPr>
          <p:nvPr/>
        </p:nvCxnSpPr>
        <p:spPr>
          <a:xfrm flipH="1">
            <a:off x="5261810" y="4975335"/>
            <a:ext cx="360541" cy="731553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718A236-73B3-0CE0-1D32-65C3D715D415}"/>
              </a:ext>
            </a:extLst>
          </p:cNvPr>
          <p:cNvCxnSpPr>
            <a:cxnSpLocks/>
          </p:cNvCxnSpPr>
          <p:nvPr/>
        </p:nvCxnSpPr>
        <p:spPr>
          <a:xfrm>
            <a:off x="5622351" y="4975335"/>
            <a:ext cx="313410" cy="71862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4D25D45-02CD-E9C8-9786-1548D09C9B3D}"/>
              </a:ext>
            </a:extLst>
          </p:cNvPr>
          <p:cNvCxnSpPr>
            <a:cxnSpLocks/>
          </p:cNvCxnSpPr>
          <p:nvPr/>
        </p:nvCxnSpPr>
        <p:spPr>
          <a:xfrm flipH="1">
            <a:off x="4260634" y="3912101"/>
            <a:ext cx="680859" cy="106323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82FB019-64B3-431C-9FB5-12792C7AE6D9}"/>
              </a:ext>
            </a:extLst>
          </p:cNvPr>
          <p:cNvCxnSpPr>
            <a:cxnSpLocks/>
          </p:cNvCxnSpPr>
          <p:nvPr/>
        </p:nvCxnSpPr>
        <p:spPr>
          <a:xfrm>
            <a:off x="4941493" y="3912101"/>
            <a:ext cx="680858" cy="106323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C958BFD-D948-DE41-5A5C-90E1CDDC4A37}"/>
              </a:ext>
            </a:extLst>
          </p:cNvPr>
          <p:cNvCxnSpPr>
            <a:cxnSpLocks/>
          </p:cNvCxnSpPr>
          <p:nvPr/>
        </p:nvCxnSpPr>
        <p:spPr>
          <a:xfrm flipH="1">
            <a:off x="6719567" y="4975336"/>
            <a:ext cx="332869" cy="73155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4888CD4-5C48-E20D-ADED-C68B965B0023}"/>
              </a:ext>
            </a:extLst>
          </p:cNvPr>
          <p:cNvCxnSpPr>
            <a:cxnSpLocks/>
          </p:cNvCxnSpPr>
          <p:nvPr/>
        </p:nvCxnSpPr>
        <p:spPr>
          <a:xfrm>
            <a:off x="7052436" y="4975336"/>
            <a:ext cx="334154" cy="73155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F5FA1AB-DC02-1D7E-789D-2C43209777EA}"/>
              </a:ext>
            </a:extLst>
          </p:cNvPr>
          <p:cNvCxnSpPr>
            <a:cxnSpLocks/>
          </p:cNvCxnSpPr>
          <p:nvPr/>
        </p:nvCxnSpPr>
        <p:spPr>
          <a:xfrm flipH="1">
            <a:off x="8053612" y="4975335"/>
            <a:ext cx="360541" cy="731553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598CC46-1384-33BC-898E-6C643D2CEBD7}"/>
              </a:ext>
            </a:extLst>
          </p:cNvPr>
          <p:cNvCxnSpPr>
            <a:cxnSpLocks/>
          </p:cNvCxnSpPr>
          <p:nvPr/>
        </p:nvCxnSpPr>
        <p:spPr>
          <a:xfrm>
            <a:off x="8414153" y="4975335"/>
            <a:ext cx="313410" cy="71862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07BD7F5-7B2B-176E-66A0-69805AD95692}"/>
              </a:ext>
            </a:extLst>
          </p:cNvPr>
          <p:cNvCxnSpPr>
            <a:cxnSpLocks/>
          </p:cNvCxnSpPr>
          <p:nvPr/>
        </p:nvCxnSpPr>
        <p:spPr>
          <a:xfrm flipH="1">
            <a:off x="7052436" y="3912101"/>
            <a:ext cx="680859" cy="106323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D39C7EE-D934-FB83-97B5-B2128F69198F}"/>
              </a:ext>
            </a:extLst>
          </p:cNvPr>
          <p:cNvCxnSpPr>
            <a:cxnSpLocks/>
          </p:cNvCxnSpPr>
          <p:nvPr/>
        </p:nvCxnSpPr>
        <p:spPr>
          <a:xfrm>
            <a:off x="7733295" y="3912101"/>
            <a:ext cx="680858" cy="106323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79A09678-5023-0334-C7F1-52E683410442}"/>
              </a:ext>
            </a:extLst>
          </p:cNvPr>
          <p:cNvCxnSpPr>
            <a:cxnSpLocks/>
          </p:cNvCxnSpPr>
          <p:nvPr/>
        </p:nvCxnSpPr>
        <p:spPr>
          <a:xfrm flipH="1">
            <a:off x="9592721" y="4975336"/>
            <a:ext cx="332869" cy="73155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BC209D06-4683-9C5B-94F8-ADC35923ECB6}"/>
              </a:ext>
            </a:extLst>
          </p:cNvPr>
          <p:cNvCxnSpPr>
            <a:cxnSpLocks/>
          </p:cNvCxnSpPr>
          <p:nvPr/>
        </p:nvCxnSpPr>
        <p:spPr>
          <a:xfrm>
            <a:off x="9925590" y="4975336"/>
            <a:ext cx="334154" cy="73155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5B8A74C6-5335-01F5-E6C4-AE400D4A7D8E}"/>
              </a:ext>
            </a:extLst>
          </p:cNvPr>
          <p:cNvCxnSpPr>
            <a:cxnSpLocks/>
          </p:cNvCxnSpPr>
          <p:nvPr/>
        </p:nvCxnSpPr>
        <p:spPr>
          <a:xfrm flipH="1">
            <a:off x="10926766" y="4975335"/>
            <a:ext cx="360541" cy="731553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79ED834-3FAE-B97A-9F94-A61C4E38BCE1}"/>
              </a:ext>
            </a:extLst>
          </p:cNvPr>
          <p:cNvCxnSpPr>
            <a:cxnSpLocks/>
          </p:cNvCxnSpPr>
          <p:nvPr/>
        </p:nvCxnSpPr>
        <p:spPr>
          <a:xfrm>
            <a:off x="11287307" y="4975335"/>
            <a:ext cx="313410" cy="71862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004E3BD0-A534-43D8-698B-1FCA5C776432}"/>
              </a:ext>
            </a:extLst>
          </p:cNvPr>
          <p:cNvCxnSpPr>
            <a:cxnSpLocks/>
          </p:cNvCxnSpPr>
          <p:nvPr/>
        </p:nvCxnSpPr>
        <p:spPr>
          <a:xfrm flipH="1">
            <a:off x="9925590" y="3912101"/>
            <a:ext cx="680859" cy="106323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4C3B7084-3FA6-4BF4-57BD-22D1BD7AB4DB}"/>
              </a:ext>
            </a:extLst>
          </p:cNvPr>
          <p:cNvCxnSpPr>
            <a:cxnSpLocks/>
          </p:cNvCxnSpPr>
          <p:nvPr/>
        </p:nvCxnSpPr>
        <p:spPr>
          <a:xfrm>
            <a:off x="10606449" y="3912101"/>
            <a:ext cx="680858" cy="106323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FD0CED8A-2F94-562B-A285-051D5000FFBA}"/>
              </a:ext>
            </a:extLst>
          </p:cNvPr>
          <p:cNvCxnSpPr>
            <a:cxnSpLocks/>
          </p:cNvCxnSpPr>
          <p:nvPr/>
        </p:nvCxnSpPr>
        <p:spPr>
          <a:xfrm flipH="1">
            <a:off x="2122731" y="2708672"/>
            <a:ext cx="1424081" cy="1203429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0077920E-3B84-9B8D-A28B-672A376E9E19}"/>
              </a:ext>
            </a:extLst>
          </p:cNvPr>
          <p:cNvCxnSpPr>
            <a:cxnSpLocks/>
          </p:cNvCxnSpPr>
          <p:nvPr/>
        </p:nvCxnSpPr>
        <p:spPr>
          <a:xfrm>
            <a:off x="3554707" y="2708672"/>
            <a:ext cx="1397159" cy="1203429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B0D14B72-4DB3-E3E1-44E8-CFD97665E724}"/>
              </a:ext>
            </a:extLst>
          </p:cNvPr>
          <p:cNvCxnSpPr>
            <a:cxnSpLocks/>
          </p:cNvCxnSpPr>
          <p:nvPr/>
        </p:nvCxnSpPr>
        <p:spPr>
          <a:xfrm flipH="1">
            <a:off x="7733295" y="2691563"/>
            <a:ext cx="1424081" cy="1203429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BB41F477-1255-FB51-E6B3-A5DBDEF02846}"/>
              </a:ext>
            </a:extLst>
          </p:cNvPr>
          <p:cNvCxnSpPr>
            <a:cxnSpLocks/>
          </p:cNvCxnSpPr>
          <p:nvPr/>
        </p:nvCxnSpPr>
        <p:spPr>
          <a:xfrm>
            <a:off x="9138349" y="2665167"/>
            <a:ext cx="1468100" cy="1229826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9C82D289-1BBB-E646-913B-156777AC2F4D}"/>
              </a:ext>
            </a:extLst>
          </p:cNvPr>
          <p:cNvCxnSpPr>
            <a:cxnSpLocks/>
          </p:cNvCxnSpPr>
          <p:nvPr/>
        </p:nvCxnSpPr>
        <p:spPr>
          <a:xfrm flipH="1">
            <a:off x="3554707" y="1505243"/>
            <a:ext cx="2795338" cy="1211985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CA2EA9AC-928D-0F01-8E55-FB37544E126B}"/>
              </a:ext>
            </a:extLst>
          </p:cNvPr>
          <p:cNvCxnSpPr>
            <a:cxnSpLocks/>
          </p:cNvCxnSpPr>
          <p:nvPr/>
        </p:nvCxnSpPr>
        <p:spPr>
          <a:xfrm>
            <a:off x="6350045" y="1505243"/>
            <a:ext cx="2781429" cy="115992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Content Placeholder 2">
            <a:extLst>
              <a:ext uri="{FF2B5EF4-FFF2-40B4-BE49-F238E27FC236}">
                <a16:creationId xmlns:a16="http://schemas.microsoft.com/office/drawing/2014/main" id="{5074DF27-D94D-042C-BF66-C7CE3463A723}"/>
              </a:ext>
            </a:extLst>
          </p:cNvPr>
          <p:cNvSpPr txBox="1">
            <a:spLocks/>
          </p:cNvSpPr>
          <p:nvPr/>
        </p:nvSpPr>
        <p:spPr>
          <a:xfrm>
            <a:off x="169210" y="1359352"/>
            <a:ext cx="1201615" cy="6664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MAX</a:t>
            </a:r>
          </a:p>
        </p:txBody>
      </p:sp>
      <p:sp>
        <p:nvSpPr>
          <p:cNvPr id="66" name="Content Placeholder 2">
            <a:extLst>
              <a:ext uri="{FF2B5EF4-FFF2-40B4-BE49-F238E27FC236}">
                <a16:creationId xmlns:a16="http://schemas.microsoft.com/office/drawing/2014/main" id="{AE6AD1D3-0C3C-033F-BC5A-669F3F700BA3}"/>
              </a:ext>
            </a:extLst>
          </p:cNvPr>
          <p:cNvSpPr txBox="1">
            <a:spLocks/>
          </p:cNvSpPr>
          <p:nvPr/>
        </p:nvSpPr>
        <p:spPr>
          <a:xfrm>
            <a:off x="169210" y="2469110"/>
            <a:ext cx="1201615" cy="6664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MIN</a:t>
            </a:r>
          </a:p>
        </p:txBody>
      </p:sp>
      <p:sp>
        <p:nvSpPr>
          <p:cNvPr id="67" name="Content Placeholder 2">
            <a:extLst>
              <a:ext uri="{FF2B5EF4-FFF2-40B4-BE49-F238E27FC236}">
                <a16:creationId xmlns:a16="http://schemas.microsoft.com/office/drawing/2014/main" id="{DE35CC84-AB51-7A1E-D66C-4F00F3E54435}"/>
              </a:ext>
            </a:extLst>
          </p:cNvPr>
          <p:cNvSpPr txBox="1">
            <a:spLocks/>
          </p:cNvSpPr>
          <p:nvPr/>
        </p:nvSpPr>
        <p:spPr>
          <a:xfrm>
            <a:off x="169210" y="3622489"/>
            <a:ext cx="1201615" cy="6664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MAX</a:t>
            </a:r>
          </a:p>
        </p:txBody>
      </p:sp>
      <p:sp>
        <p:nvSpPr>
          <p:cNvPr id="69" name="Content Placeholder 2">
            <a:extLst>
              <a:ext uri="{FF2B5EF4-FFF2-40B4-BE49-F238E27FC236}">
                <a16:creationId xmlns:a16="http://schemas.microsoft.com/office/drawing/2014/main" id="{FA6CC5E7-3757-29CA-9F00-504CED22C7F8}"/>
              </a:ext>
            </a:extLst>
          </p:cNvPr>
          <p:cNvSpPr txBox="1">
            <a:spLocks/>
          </p:cNvSpPr>
          <p:nvPr/>
        </p:nvSpPr>
        <p:spPr>
          <a:xfrm>
            <a:off x="174031" y="4699325"/>
            <a:ext cx="1201615" cy="6664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MIN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CC5EE20D-7E45-CEA9-3B26-0FD365428E5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29560" y="4771374"/>
                <a:ext cx="480151" cy="58023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10000"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=7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CC5EE20D-7E45-CEA9-3B26-0FD365428E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9560" y="4771374"/>
                <a:ext cx="480151" cy="580236"/>
              </a:xfrm>
              <a:prstGeom prst="rect">
                <a:avLst/>
              </a:prstGeom>
              <a:blipFill>
                <a:blip r:embed="rId2"/>
                <a:stretch>
                  <a:fillRect r="-21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79D247-DA01-3495-3815-2164BB395678}"/>
              </a:ext>
            </a:extLst>
          </p:cNvPr>
          <p:cNvSpPr txBox="1">
            <a:spLocks/>
          </p:cNvSpPr>
          <p:nvPr/>
        </p:nvSpPr>
        <p:spPr>
          <a:xfrm>
            <a:off x="1643483" y="5693955"/>
            <a:ext cx="480151" cy="580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7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D556BBD5-AA50-C1A5-3BDB-06DD146BE5B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36676" y="3708719"/>
                <a:ext cx="480151" cy="58023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10000"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=7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D556BBD5-AA50-C1A5-3BDB-06DD146BE5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6676" y="3708719"/>
                <a:ext cx="480151" cy="580236"/>
              </a:xfrm>
              <a:prstGeom prst="rect">
                <a:avLst/>
              </a:prstGeom>
              <a:blipFill>
                <a:blip r:embed="rId3"/>
                <a:stretch>
                  <a:fillRect r="-21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0F59B1E1-95B2-D869-A8A2-665A5140548E}"/>
              </a:ext>
            </a:extLst>
          </p:cNvPr>
          <p:cNvSpPr txBox="1">
            <a:spLocks/>
          </p:cNvSpPr>
          <p:nvPr/>
        </p:nvSpPr>
        <p:spPr>
          <a:xfrm>
            <a:off x="2272827" y="5693955"/>
            <a:ext cx="480151" cy="580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F6005D2B-1E13-B693-FBB5-6AD2E3C362B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505826" y="4771374"/>
                <a:ext cx="480151" cy="58023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10000"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≤3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F6005D2B-1E13-B693-FBB5-6AD2E3C362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5826" y="4771374"/>
                <a:ext cx="480151" cy="580236"/>
              </a:xfrm>
              <a:prstGeom prst="rect">
                <a:avLst/>
              </a:prstGeom>
              <a:blipFill>
                <a:blip r:embed="rId4"/>
                <a:stretch>
                  <a:fillRect r="-21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EB752A0-445D-C274-3DE8-C1E991480F6F}"/>
              </a:ext>
            </a:extLst>
          </p:cNvPr>
          <p:cNvCxnSpPr>
            <a:cxnSpLocks/>
          </p:cNvCxnSpPr>
          <p:nvPr/>
        </p:nvCxnSpPr>
        <p:spPr>
          <a:xfrm flipH="1">
            <a:off x="2116727" y="4288955"/>
            <a:ext cx="754799" cy="482419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2E116E33-59FF-E3AD-2599-BF627F3E5EB5}"/>
              </a:ext>
            </a:extLst>
          </p:cNvPr>
          <p:cNvSpPr txBox="1">
            <a:spLocks/>
          </p:cNvSpPr>
          <p:nvPr/>
        </p:nvSpPr>
        <p:spPr>
          <a:xfrm>
            <a:off x="3735571" y="5693955"/>
            <a:ext cx="480151" cy="580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9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ontent Placeholder 2">
                <a:extLst>
                  <a:ext uri="{FF2B5EF4-FFF2-40B4-BE49-F238E27FC236}">
                    <a16:creationId xmlns:a16="http://schemas.microsoft.com/office/drawing/2014/main" id="{3F573A8A-3146-6FC6-5F22-75574C648F9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32310" y="4776588"/>
                <a:ext cx="480151" cy="58023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10000"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=8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3" name="Content Placeholder 2">
                <a:extLst>
                  <a:ext uri="{FF2B5EF4-FFF2-40B4-BE49-F238E27FC236}">
                    <a16:creationId xmlns:a16="http://schemas.microsoft.com/office/drawing/2014/main" id="{3F573A8A-3146-6FC6-5F22-75574C648F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2310" y="4776588"/>
                <a:ext cx="480151" cy="580236"/>
              </a:xfrm>
              <a:prstGeom prst="rect">
                <a:avLst/>
              </a:prstGeom>
              <a:blipFill>
                <a:blip r:embed="rId5"/>
                <a:stretch>
                  <a:fillRect r="-21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3D079C59-DA61-A9A0-AD06-6F3122789A9E}"/>
              </a:ext>
            </a:extLst>
          </p:cNvPr>
          <p:cNvSpPr txBox="1">
            <a:spLocks/>
          </p:cNvSpPr>
          <p:nvPr/>
        </p:nvSpPr>
        <p:spPr>
          <a:xfrm>
            <a:off x="4468249" y="5693955"/>
            <a:ext cx="480151" cy="580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8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ontent Placeholder 2">
                <a:extLst>
                  <a:ext uri="{FF2B5EF4-FFF2-40B4-BE49-F238E27FC236}">
                    <a16:creationId xmlns:a16="http://schemas.microsoft.com/office/drawing/2014/main" id="{E13B80CB-7CAE-5DC6-8F20-4A7981FE574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33929" y="3708719"/>
                <a:ext cx="480151" cy="58023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10000"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≥8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5" name="Content Placeholder 2">
                <a:extLst>
                  <a:ext uri="{FF2B5EF4-FFF2-40B4-BE49-F238E27FC236}">
                    <a16:creationId xmlns:a16="http://schemas.microsoft.com/office/drawing/2014/main" id="{E13B80CB-7CAE-5DC6-8F20-4A7981FE57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3929" y="3708719"/>
                <a:ext cx="480151" cy="580236"/>
              </a:xfrm>
              <a:prstGeom prst="rect">
                <a:avLst/>
              </a:prstGeom>
              <a:blipFill>
                <a:blip r:embed="rId6"/>
                <a:stretch>
                  <a:fillRect r="-21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Content Placeholder 2">
                <a:extLst>
                  <a:ext uri="{FF2B5EF4-FFF2-40B4-BE49-F238E27FC236}">
                    <a16:creationId xmlns:a16="http://schemas.microsoft.com/office/drawing/2014/main" id="{C10B0CA2-D208-A96D-9A8D-3700E32D779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226683" y="2496412"/>
                <a:ext cx="480151" cy="58023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10000"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=7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2" name="Content Placeholder 2">
                <a:extLst>
                  <a:ext uri="{FF2B5EF4-FFF2-40B4-BE49-F238E27FC236}">
                    <a16:creationId xmlns:a16="http://schemas.microsoft.com/office/drawing/2014/main" id="{C10B0CA2-D208-A96D-9A8D-3700E32D77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6683" y="2496412"/>
                <a:ext cx="480151" cy="580236"/>
              </a:xfrm>
              <a:prstGeom prst="rect">
                <a:avLst/>
              </a:prstGeom>
              <a:blipFill>
                <a:blip r:embed="rId7"/>
                <a:stretch>
                  <a:fillRect r="-21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FA3CD04B-9104-77D1-E77F-C466F0648A81}"/>
              </a:ext>
            </a:extLst>
          </p:cNvPr>
          <p:cNvCxnSpPr>
            <a:cxnSpLocks/>
          </p:cNvCxnSpPr>
          <p:nvPr/>
        </p:nvCxnSpPr>
        <p:spPr>
          <a:xfrm flipH="1">
            <a:off x="3942791" y="3090655"/>
            <a:ext cx="754799" cy="482419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Content Placeholder 2">
                <a:extLst>
                  <a:ext uri="{FF2B5EF4-FFF2-40B4-BE49-F238E27FC236}">
                    <a16:creationId xmlns:a16="http://schemas.microsoft.com/office/drawing/2014/main" id="{7E7EE09C-4FD0-36FC-0F29-E3DF7FD4B8E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61429" y="1151819"/>
                <a:ext cx="480151" cy="58023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10000"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≥7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4" name="Content Placeholder 2">
                <a:extLst>
                  <a:ext uri="{FF2B5EF4-FFF2-40B4-BE49-F238E27FC236}">
                    <a16:creationId xmlns:a16="http://schemas.microsoft.com/office/drawing/2014/main" id="{7E7EE09C-4FD0-36FC-0F29-E3DF7FD4B8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1429" y="1151819"/>
                <a:ext cx="480151" cy="580236"/>
              </a:xfrm>
              <a:prstGeom prst="rect">
                <a:avLst/>
              </a:prstGeom>
              <a:blipFill>
                <a:blip r:embed="rId8"/>
                <a:stretch>
                  <a:fillRect r="-21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D176C8F4-584B-8EBD-6D98-74C758938E31}"/>
              </a:ext>
            </a:extLst>
          </p:cNvPr>
          <p:cNvSpPr txBox="1">
            <a:spLocks/>
          </p:cNvSpPr>
          <p:nvPr/>
        </p:nvSpPr>
        <p:spPr>
          <a:xfrm>
            <a:off x="6527373" y="5693955"/>
            <a:ext cx="480151" cy="580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Content Placeholder 2">
                <a:extLst>
                  <a:ext uri="{FF2B5EF4-FFF2-40B4-BE49-F238E27FC236}">
                    <a16:creationId xmlns:a16="http://schemas.microsoft.com/office/drawing/2014/main" id="{3C62162F-B33C-0E80-AE7C-8ADBC0D41AD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754611" y="4785555"/>
                <a:ext cx="480151" cy="58023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10000"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≤1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2" name="Content Placeholder 2">
                <a:extLst>
                  <a:ext uri="{FF2B5EF4-FFF2-40B4-BE49-F238E27FC236}">
                    <a16:creationId xmlns:a16="http://schemas.microsoft.com/office/drawing/2014/main" id="{3C62162F-B33C-0E80-AE7C-8ADBC0D41A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4611" y="4785555"/>
                <a:ext cx="480151" cy="580236"/>
              </a:xfrm>
              <a:prstGeom prst="rect">
                <a:avLst/>
              </a:prstGeom>
              <a:blipFill>
                <a:blip r:embed="rId9"/>
                <a:stretch>
                  <a:fillRect r="-21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B557EF8E-B38F-7571-2D27-6B29E80F416E}"/>
              </a:ext>
            </a:extLst>
          </p:cNvPr>
          <p:cNvCxnSpPr>
            <a:cxnSpLocks/>
          </p:cNvCxnSpPr>
          <p:nvPr/>
        </p:nvCxnSpPr>
        <p:spPr>
          <a:xfrm>
            <a:off x="6941526" y="4251707"/>
            <a:ext cx="754799" cy="482419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Content Placeholder 2">
            <a:extLst>
              <a:ext uri="{FF2B5EF4-FFF2-40B4-BE49-F238E27FC236}">
                <a16:creationId xmlns:a16="http://schemas.microsoft.com/office/drawing/2014/main" id="{4D653332-5DF2-A370-B89A-D7C87ACD9617}"/>
              </a:ext>
            </a:extLst>
          </p:cNvPr>
          <p:cNvSpPr txBox="1">
            <a:spLocks/>
          </p:cNvSpPr>
          <p:nvPr/>
        </p:nvSpPr>
        <p:spPr>
          <a:xfrm>
            <a:off x="7889395" y="5693955"/>
            <a:ext cx="480151" cy="580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8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Content Placeholder 2">
                <a:extLst>
                  <a:ext uri="{FF2B5EF4-FFF2-40B4-BE49-F238E27FC236}">
                    <a16:creationId xmlns:a16="http://schemas.microsoft.com/office/drawing/2014/main" id="{BCE99E66-33CA-E8FA-22E8-37BADB669E7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129470" y="4771374"/>
                <a:ext cx="480151" cy="58023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10000"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=8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5" name="Content Placeholder 2">
                <a:extLst>
                  <a:ext uri="{FF2B5EF4-FFF2-40B4-BE49-F238E27FC236}">
                    <a16:creationId xmlns:a16="http://schemas.microsoft.com/office/drawing/2014/main" id="{BCE99E66-33CA-E8FA-22E8-37BADB669E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9470" y="4771374"/>
                <a:ext cx="480151" cy="580236"/>
              </a:xfrm>
              <a:prstGeom prst="rect">
                <a:avLst/>
              </a:prstGeom>
              <a:blipFill>
                <a:blip r:embed="rId10"/>
                <a:stretch>
                  <a:fillRect r="-217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Content Placeholder 2">
            <a:extLst>
              <a:ext uri="{FF2B5EF4-FFF2-40B4-BE49-F238E27FC236}">
                <a16:creationId xmlns:a16="http://schemas.microsoft.com/office/drawing/2014/main" id="{2447A835-BEF6-92D1-EE93-F7AB4A91CA4A}"/>
              </a:ext>
            </a:extLst>
          </p:cNvPr>
          <p:cNvSpPr txBox="1">
            <a:spLocks/>
          </p:cNvSpPr>
          <p:nvPr/>
        </p:nvSpPr>
        <p:spPr>
          <a:xfrm>
            <a:off x="8644015" y="5693955"/>
            <a:ext cx="480151" cy="580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9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Content Placeholder 2">
                <a:extLst>
                  <a:ext uri="{FF2B5EF4-FFF2-40B4-BE49-F238E27FC236}">
                    <a16:creationId xmlns:a16="http://schemas.microsoft.com/office/drawing/2014/main" id="{CE398857-3616-9FED-F96A-5ACFF7DA880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33728" y="3709045"/>
                <a:ext cx="480151" cy="58023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10000"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=8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9" name="Content Placeholder 2">
                <a:extLst>
                  <a:ext uri="{FF2B5EF4-FFF2-40B4-BE49-F238E27FC236}">
                    <a16:creationId xmlns:a16="http://schemas.microsoft.com/office/drawing/2014/main" id="{CE398857-3616-9FED-F96A-5ACFF7DA88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3728" y="3709045"/>
                <a:ext cx="480151" cy="580236"/>
              </a:xfrm>
              <a:prstGeom prst="rect">
                <a:avLst/>
              </a:prstGeom>
              <a:blipFill>
                <a:blip r:embed="rId11"/>
                <a:stretch>
                  <a:fillRect r="-21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Content Placeholder 2">
            <a:extLst>
              <a:ext uri="{FF2B5EF4-FFF2-40B4-BE49-F238E27FC236}">
                <a16:creationId xmlns:a16="http://schemas.microsoft.com/office/drawing/2014/main" id="{517B8C45-EEEC-A9C0-C665-622F0D49566B}"/>
              </a:ext>
            </a:extLst>
          </p:cNvPr>
          <p:cNvSpPr txBox="1">
            <a:spLocks/>
          </p:cNvSpPr>
          <p:nvPr/>
        </p:nvSpPr>
        <p:spPr>
          <a:xfrm>
            <a:off x="9400527" y="5693955"/>
            <a:ext cx="480151" cy="580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9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Content Placeholder 2">
                <a:extLst>
                  <a:ext uri="{FF2B5EF4-FFF2-40B4-BE49-F238E27FC236}">
                    <a16:creationId xmlns:a16="http://schemas.microsoft.com/office/drawing/2014/main" id="{A9579CC1-F8EE-4024-B8C2-BFCA527FDD8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625710" y="4785555"/>
                <a:ext cx="480151" cy="58023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10000"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=9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1" name="Content Placeholder 2">
                <a:extLst>
                  <a:ext uri="{FF2B5EF4-FFF2-40B4-BE49-F238E27FC236}">
                    <a16:creationId xmlns:a16="http://schemas.microsoft.com/office/drawing/2014/main" id="{A9579CC1-F8EE-4024-B8C2-BFCA527FDD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25710" y="4785555"/>
                <a:ext cx="480151" cy="580236"/>
              </a:xfrm>
              <a:prstGeom prst="rect">
                <a:avLst/>
              </a:prstGeom>
              <a:blipFill>
                <a:blip r:embed="rId12"/>
                <a:stretch>
                  <a:fillRect r="-21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Content Placeholder 2">
            <a:extLst>
              <a:ext uri="{FF2B5EF4-FFF2-40B4-BE49-F238E27FC236}">
                <a16:creationId xmlns:a16="http://schemas.microsoft.com/office/drawing/2014/main" id="{1694826A-B1FA-E65E-9257-A0E671F74E3C}"/>
              </a:ext>
            </a:extLst>
          </p:cNvPr>
          <p:cNvSpPr txBox="1">
            <a:spLocks/>
          </p:cNvSpPr>
          <p:nvPr/>
        </p:nvSpPr>
        <p:spPr>
          <a:xfrm>
            <a:off x="10133205" y="5693955"/>
            <a:ext cx="480151" cy="580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9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Content Placeholder 2">
                <a:extLst>
                  <a:ext uri="{FF2B5EF4-FFF2-40B4-BE49-F238E27FC236}">
                    <a16:creationId xmlns:a16="http://schemas.microsoft.com/office/drawing/2014/main" id="{9F7965F7-F3F7-F3E6-A2F9-192BF602F07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856757" y="2496412"/>
                <a:ext cx="480151" cy="58023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10000"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≤8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7" name="Content Placeholder 2">
                <a:extLst>
                  <a:ext uri="{FF2B5EF4-FFF2-40B4-BE49-F238E27FC236}">
                    <a16:creationId xmlns:a16="http://schemas.microsoft.com/office/drawing/2014/main" id="{9F7965F7-F3F7-F3E6-A2F9-192BF602F0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6757" y="2496412"/>
                <a:ext cx="480151" cy="580236"/>
              </a:xfrm>
              <a:prstGeom prst="rect">
                <a:avLst/>
              </a:prstGeom>
              <a:blipFill>
                <a:blip r:embed="rId13"/>
                <a:stretch>
                  <a:fillRect r="-202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Content Placeholder 2">
                <a:extLst>
                  <a:ext uri="{FF2B5EF4-FFF2-40B4-BE49-F238E27FC236}">
                    <a16:creationId xmlns:a16="http://schemas.microsoft.com/office/drawing/2014/main" id="{9F9ED53C-BEF0-67A8-EA59-06AA8162C7C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300550" y="3746294"/>
                <a:ext cx="480151" cy="58023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10000"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≥9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8" name="Content Placeholder 2">
                <a:extLst>
                  <a:ext uri="{FF2B5EF4-FFF2-40B4-BE49-F238E27FC236}">
                    <a16:creationId xmlns:a16="http://schemas.microsoft.com/office/drawing/2014/main" id="{9F9ED53C-BEF0-67A8-EA59-06AA8162C7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00550" y="3746294"/>
                <a:ext cx="480151" cy="580236"/>
              </a:xfrm>
              <a:prstGeom prst="rect">
                <a:avLst/>
              </a:prstGeom>
              <a:blipFill>
                <a:blip r:embed="rId14"/>
                <a:stretch>
                  <a:fillRect r="-217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E3F49260-247A-C6BA-AAA3-EA308907F254}"/>
              </a:ext>
            </a:extLst>
          </p:cNvPr>
          <p:cNvCxnSpPr>
            <a:cxnSpLocks/>
          </p:cNvCxnSpPr>
          <p:nvPr/>
        </p:nvCxnSpPr>
        <p:spPr>
          <a:xfrm flipH="1">
            <a:off x="9592721" y="3088587"/>
            <a:ext cx="754799" cy="482419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0996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19521-4C11-43FB-3324-F69217088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A92BE62-7966-A862-9821-AFB86206BA39}"/>
              </a:ext>
            </a:extLst>
          </p:cNvPr>
          <p:cNvCxnSpPr>
            <a:cxnSpLocks/>
          </p:cNvCxnSpPr>
          <p:nvPr/>
        </p:nvCxnSpPr>
        <p:spPr>
          <a:xfrm flipH="1">
            <a:off x="1102999" y="4975336"/>
            <a:ext cx="332869" cy="73155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3E3175B-4260-D194-6072-70288D5AFB4F}"/>
              </a:ext>
            </a:extLst>
          </p:cNvPr>
          <p:cNvCxnSpPr>
            <a:cxnSpLocks/>
          </p:cNvCxnSpPr>
          <p:nvPr/>
        </p:nvCxnSpPr>
        <p:spPr>
          <a:xfrm>
            <a:off x="1435868" y="4975336"/>
            <a:ext cx="334154" cy="73155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3FA9121-E724-4A10-4783-FADDE69DC0AF}"/>
              </a:ext>
            </a:extLst>
          </p:cNvPr>
          <p:cNvCxnSpPr>
            <a:cxnSpLocks/>
          </p:cNvCxnSpPr>
          <p:nvPr/>
        </p:nvCxnSpPr>
        <p:spPr>
          <a:xfrm flipH="1">
            <a:off x="2437044" y="4975335"/>
            <a:ext cx="360541" cy="731553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0C869D7-9BD2-320E-C2DB-B9B53FF9B9BA}"/>
              </a:ext>
            </a:extLst>
          </p:cNvPr>
          <p:cNvCxnSpPr>
            <a:cxnSpLocks/>
          </p:cNvCxnSpPr>
          <p:nvPr/>
        </p:nvCxnSpPr>
        <p:spPr>
          <a:xfrm>
            <a:off x="2797585" y="4975335"/>
            <a:ext cx="313410" cy="71862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8405E43-2CB4-751E-5B66-8C7839D34F48}"/>
              </a:ext>
            </a:extLst>
          </p:cNvPr>
          <p:cNvCxnSpPr>
            <a:cxnSpLocks/>
          </p:cNvCxnSpPr>
          <p:nvPr/>
        </p:nvCxnSpPr>
        <p:spPr>
          <a:xfrm flipH="1">
            <a:off x="1435868" y="3912101"/>
            <a:ext cx="680859" cy="106323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D743909-13CF-68B9-D0F9-E4A454A8C099}"/>
              </a:ext>
            </a:extLst>
          </p:cNvPr>
          <p:cNvCxnSpPr>
            <a:cxnSpLocks/>
          </p:cNvCxnSpPr>
          <p:nvPr/>
        </p:nvCxnSpPr>
        <p:spPr>
          <a:xfrm>
            <a:off x="2116727" y="3912101"/>
            <a:ext cx="680858" cy="106323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2F41AEE-6F8B-3C6C-9719-900EA07228B5}"/>
              </a:ext>
            </a:extLst>
          </p:cNvPr>
          <p:cNvSpPr txBox="1">
            <a:spLocks/>
          </p:cNvSpPr>
          <p:nvPr/>
        </p:nvSpPr>
        <p:spPr>
          <a:xfrm>
            <a:off x="910805" y="5693955"/>
            <a:ext cx="480151" cy="580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8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41F0C4A-0E6F-1E47-5A2E-3BE84A4A1EA3}"/>
              </a:ext>
            </a:extLst>
          </p:cNvPr>
          <p:cNvCxnSpPr>
            <a:cxnSpLocks/>
          </p:cNvCxnSpPr>
          <p:nvPr/>
        </p:nvCxnSpPr>
        <p:spPr>
          <a:xfrm flipH="1">
            <a:off x="3927765" y="4975336"/>
            <a:ext cx="332869" cy="73155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E39120B-66CB-2770-F02B-882926AD91ED}"/>
              </a:ext>
            </a:extLst>
          </p:cNvPr>
          <p:cNvCxnSpPr>
            <a:cxnSpLocks/>
          </p:cNvCxnSpPr>
          <p:nvPr/>
        </p:nvCxnSpPr>
        <p:spPr>
          <a:xfrm>
            <a:off x="4260634" y="4975336"/>
            <a:ext cx="334154" cy="73155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592F1CD-F694-35F6-01A2-3E7CDCA7B4C4}"/>
              </a:ext>
            </a:extLst>
          </p:cNvPr>
          <p:cNvCxnSpPr>
            <a:cxnSpLocks/>
          </p:cNvCxnSpPr>
          <p:nvPr/>
        </p:nvCxnSpPr>
        <p:spPr>
          <a:xfrm flipH="1">
            <a:off x="5261810" y="4975335"/>
            <a:ext cx="360541" cy="731553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718A236-73B3-0CE0-1D32-65C3D715D415}"/>
              </a:ext>
            </a:extLst>
          </p:cNvPr>
          <p:cNvCxnSpPr>
            <a:cxnSpLocks/>
          </p:cNvCxnSpPr>
          <p:nvPr/>
        </p:nvCxnSpPr>
        <p:spPr>
          <a:xfrm>
            <a:off x="5622351" y="4975335"/>
            <a:ext cx="313410" cy="71862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4D25D45-02CD-E9C8-9786-1548D09C9B3D}"/>
              </a:ext>
            </a:extLst>
          </p:cNvPr>
          <p:cNvCxnSpPr>
            <a:cxnSpLocks/>
          </p:cNvCxnSpPr>
          <p:nvPr/>
        </p:nvCxnSpPr>
        <p:spPr>
          <a:xfrm flipH="1">
            <a:off x="4260634" y="3912101"/>
            <a:ext cx="680859" cy="106323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82FB019-64B3-431C-9FB5-12792C7AE6D9}"/>
              </a:ext>
            </a:extLst>
          </p:cNvPr>
          <p:cNvCxnSpPr>
            <a:cxnSpLocks/>
          </p:cNvCxnSpPr>
          <p:nvPr/>
        </p:nvCxnSpPr>
        <p:spPr>
          <a:xfrm>
            <a:off x="4941493" y="3912101"/>
            <a:ext cx="680858" cy="106323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C958BFD-D948-DE41-5A5C-90E1CDDC4A37}"/>
              </a:ext>
            </a:extLst>
          </p:cNvPr>
          <p:cNvCxnSpPr>
            <a:cxnSpLocks/>
          </p:cNvCxnSpPr>
          <p:nvPr/>
        </p:nvCxnSpPr>
        <p:spPr>
          <a:xfrm flipH="1">
            <a:off x="6719567" y="4975336"/>
            <a:ext cx="332869" cy="73155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4888CD4-5C48-E20D-ADED-C68B965B0023}"/>
              </a:ext>
            </a:extLst>
          </p:cNvPr>
          <p:cNvCxnSpPr>
            <a:cxnSpLocks/>
          </p:cNvCxnSpPr>
          <p:nvPr/>
        </p:nvCxnSpPr>
        <p:spPr>
          <a:xfrm>
            <a:off x="7052436" y="4975336"/>
            <a:ext cx="334154" cy="73155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F5FA1AB-DC02-1D7E-789D-2C43209777EA}"/>
              </a:ext>
            </a:extLst>
          </p:cNvPr>
          <p:cNvCxnSpPr>
            <a:cxnSpLocks/>
          </p:cNvCxnSpPr>
          <p:nvPr/>
        </p:nvCxnSpPr>
        <p:spPr>
          <a:xfrm flipH="1">
            <a:off x="8053612" y="4975335"/>
            <a:ext cx="360541" cy="731553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598CC46-1384-33BC-898E-6C643D2CEBD7}"/>
              </a:ext>
            </a:extLst>
          </p:cNvPr>
          <p:cNvCxnSpPr>
            <a:cxnSpLocks/>
          </p:cNvCxnSpPr>
          <p:nvPr/>
        </p:nvCxnSpPr>
        <p:spPr>
          <a:xfrm>
            <a:off x="8414153" y="4975335"/>
            <a:ext cx="313410" cy="71862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07BD7F5-7B2B-176E-66A0-69805AD95692}"/>
              </a:ext>
            </a:extLst>
          </p:cNvPr>
          <p:cNvCxnSpPr>
            <a:cxnSpLocks/>
          </p:cNvCxnSpPr>
          <p:nvPr/>
        </p:nvCxnSpPr>
        <p:spPr>
          <a:xfrm flipH="1">
            <a:off x="7052436" y="3912101"/>
            <a:ext cx="680859" cy="106323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D39C7EE-D934-FB83-97B5-B2128F69198F}"/>
              </a:ext>
            </a:extLst>
          </p:cNvPr>
          <p:cNvCxnSpPr>
            <a:cxnSpLocks/>
          </p:cNvCxnSpPr>
          <p:nvPr/>
        </p:nvCxnSpPr>
        <p:spPr>
          <a:xfrm>
            <a:off x="7733295" y="3912101"/>
            <a:ext cx="680858" cy="106323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79A09678-5023-0334-C7F1-52E683410442}"/>
              </a:ext>
            </a:extLst>
          </p:cNvPr>
          <p:cNvCxnSpPr>
            <a:cxnSpLocks/>
          </p:cNvCxnSpPr>
          <p:nvPr/>
        </p:nvCxnSpPr>
        <p:spPr>
          <a:xfrm flipH="1">
            <a:off x="9592721" y="4975336"/>
            <a:ext cx="332869" cy="73155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BC209D06-4683-9C5B-94F8-ADC35923ECB6}"/>
              </a:ext>
            </a:extLst>
          </p:cNvPr>
          <p:cNvCxnSpPr>
            <a:cxnSpLocks/>
          </p:cNvCxnSpPr>
          <p:nvPr/>
        </p:nvCxnSpPr>
        <p:spPr>
          <a:xfrm>
            <a:off x="9925590" y="4975336"/>
            <a:ext cx="334154" cy="73155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5B8A74C6-5335-01F5-E6C4-AE400D4A7D8E}"/>
              </a:ext>
            </a:extLst>
          </p:cNvPr>
          <p:cNvCxnSpPr>
            <a:cxnSpLocks/>
          </p:cNvCxnSpPr>
          <p:nvPr/>
        </p:nvCxnSpPr>
        <p:spPr>
          <a:xfrm flipH="1">
            <a:off x="10926766" y="4975335"/>
            <a:ext cx="360541" cy="731553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79ED834-3FAE-B97A-9F94-A61C4E38BCE1}"/>
              </a:ext>
            </a:extLst>
          </p:cNvPr>
          <p:cNvCxnSpPr>
            <a:cxnSpLocks/>
          </p:cNvCxnSpPr>
          <p:nvPr/>
        </p:nvCxnSpPr>
        <p:spPr>
          <a:xfrm>
            <a:off x="11287307" y="4975335"/>
            <a:ext cx="313410" cy="71862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004E3BD0-A534-43D8-698B-1FCA5C776432}"/>
              </a:ext>
            </a:extLst>
          </p:cNvPr>
          <p:cNvCxnSpPr>
            <a:cxnSpLocks/>
          </p:cNvCxnSpPr>
          <p:nvPr/>
        </p:nvCxnSpPr>
        <p:spPr>
          <a:xfrm flipH="1">
            <a:off x="9925590" y="3912101"/>
            <a:ext cx="680859" cy="106323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4C3B7084-3FA6-4BF4-57BD-22D1BD7AB4DB}"/>
              </a:ext>
            </a:extLst>
          </p:cNvPr>
          <p:cNvCxnSpPr>
            <a:cxnSpLocks/>
          </p:cNvCxnSpPr>
          <p:nvPr/>
        </p:nvCxnSpPr>
        <p:spPr>
          <a:xfrm>
            <a:off x="10606449" y="3912101"/>
            <a:ext cx="680858" cy="106323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FD0CED8A-2F94-562B-A285-051D5000FFBA}"/>
              </a:ext>
            </a:extLst>
          </p:cNvPr>
          <p:cNvCxnSpPr>
            <a:cxnSpLocks/>
          </p:cNvCxnSpPr>
          <p:nvPr/>
        </p:nvCxnSpPr>
        <p:spPr>
          <a:xfrm flipH="1">
            <a:off x="2122731" y="2708672"/>
            <a:ext cx="1424081" cy="1203429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0077920E-3B84-9B8D-A28B-672A376E9E19}"/>
              </a:ext>
            </a:extLst>
          </p:cNvPr>
          <p:cNvCxnSpPr>
            <a:cxnSpLocks/>
          </p:cNvCxnSpPr>
          <p:nvPr/>
        </p:nvCxnSpPr>
        <p:spPr>
          <a:xfrm>
            <a:off x="3554707" y="2708672"/>
            <a:ext cx="1397159" cy="1203429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B0D14B72-4DB3-E3E1-44E8-CFD97665E724}"/>
              </a:ext>
            </a:extLst>
          </p:cNvPr>
          <p:cNvCxnSpPr>
            <a:cxnSpLocks/>
          </p:cNvCxnSpPr>
          <p:nvPr/>
        </p:nvCxnSpPr>
        <p:spPr>
          <a:xfrm flipH="1">
            <a:off x="7733295" y="2691563"/>
            <a:ext cx="1424081" cy="1203429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BB41F477-1255-FB51-E6B3-A5DBDEF02846}"/>
              </a:ext>
            </a:extLst>
          </p:cNvPr>
          <p:cNvCxnSpPr>
            <a:cxnSpLocks/>
          </p:cNvCxnSpPr>
          <p:nvPr/>
        </p:nvCxnSpPr>
        <p:spPr>
          <a:xfrm>
            <a:off x="9138349" y="2665167"/>
            <a:ext cx="1468100" cy="1229826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9C82D289-1BBB-E646-913B-156777AC2F4D}"/>
              </a:ext>
            </a:extLst>
          </p:cNvPr>
          <p:cNvCxnSpPr>
            <a:cxnSpLocks/>
          </p:cNvCxnSpPr>
          <p:nvPr/>
        </p:nvCxnSpPr>
        <p:spPr>
          <a:xfrm flipH="1">
            <a:off x="3554707" y="1505243"/>
            <a:ext cx="2795338" cy="1211985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CA2EA9AC-928D-0F01-8E55-FB37544E126B}"/>
              </a:ext>
            </a:extLst>
          </p:cNvPr>
          <p:cNvCxnSpPr>
            <a:cxnSpLocks/>
          </p:cNvCxnSpPr>
          <p:nvPr/>
        </p:nvCxnSpPr>
        <p:spPr>
          <a:xfrm>
            <a:off x="6350045" y="1505243"/>
            <a:ext cx="2781429" cy="115992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Content Placeholder 2">
            <a:extLst>
              <a:ext uri="{FF2B5EF4-FFF2-40B4-BE49-F238E27FC236}">
                <a16:creationId xmlns:a16="http://schemas.microsoft.com/office/drawing/2014/main" id="{5074DF27-D94D-042C-BF66-C7CE3463A723}"/>
              </a:ext>
            </a:extLst>
          </p:cNvPr>
          <p:cNvSpPr txBox="1">
            <a:spLocks/>
          </p:cNvSpPr>
          <p:nvPr/>
        </p:nvSpPr>
        <p:spPr>
          <a:xfrm>
            <a:off x="169210" y="1359352"/>
            <a:ext cx="1201615" cy="6664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MAX</a:t>
            </a:r>
          </a:p>
        </p:txBody>
      </p:sp>
      <p:sp>
        <p:nvSpPr>
          <p:cNvPr id="66" name="Content Placeholder 2">
            <a:extLst>
              <a:ext uri="{FF2B5EF4-FFF2-40B4-BE49-F238E27FC236}">
                <a16:creationId xmlns:a16="http://schemas.microsoft.com/office/drawing/2014/main" id="{AE6AD1D3-0C3C-033F-BC5A-669F3F700BA3}"/>
              </a:ext>
            </a:extLst>
          </p:cNvPr>
          <p:cNvSpPr txBox="1">
            <a:spLocks/>
          </p:cNvSpPr>
          <p:nvPr/>
        </p:nvSpPr>
        <p:spPr>
          <a:xfrm>
            <a:off x="169210" y="2469110"/>
            <a:ext cx="1201615" cy="6664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MIN</a:t>
            </a:r>
          </a:p>
        </p:txBody>
      </p:sp>
      <p:sp>
        <p:nvSpPr>
          <p:cNvPr id="67" name="Content Placeholder 2">
            <a:extLst>
              <a:ext uri="{FF2B5EF4-FFF2-40B4-BE49-F238E27FC236}">
                <a16:creationId xmlns:a16="http://schemas.microsoft.com/office/drawing/2014/main" id="{DE35CC84-AB51-7A1E-D66C-4F00F3E54435}"/>
              </a:ext>
            </a:extLst>
          </p:cNvPr>
          <p:cNvSpPr txBox="1">
            <a:spLocks/>
          </p:cNvSpPr>
          <p:nvPr/>
        </p:nvSpPr>
        <p:spPr>
          <a:xfrm>
            <a:off x="169210" y="3622489"/>
            <a:ext cx="1201615" cy="6664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MAX</a:t>
            </a:r>
          </a:p>
        </p:txBody>
      </p:sp>
      <p:sp>
        <p:nvSpPr>
          <p:cNvPr id="69" name="Content Placeholder 2">
            <a:extLst>
              <a:ext uri="{FF2B5EF4-FFF2-40B4-BE49-F238E27FC236}">
                <a16:creationId xmlns:a16="http://schemas.microsoft.com/office/drawing/2014/main" id="{FA6CC5E7-3757-29CA-9F00-504CED22C7F8}"/>
              </a:ext>
            </a:extLst>
          </p:cNvPr>
          <p:cNvSpPr txBox="1">
            <a:spLocks/>
          </p:cNvSpPr>
          <p:nvPr/>
        </p:nvSpPr>
        <p:spPr>
          <a:xfrm>
            <a:off x="174031" y="4699325"/>
            <a:ext cx="1201615" cy="6664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MIN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CC5EE20D-7E45-CEA9-3B26-0FD365428E5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29560" y="4771374"/>
                <a:ext cx="480151" cy="58023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10000"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=7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CC5EE20D-7E45-CEA9-3B26-0FD365428E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9560" y="4771374"/>
                <a:ext cx="480151" cy="580236"/>
              </a:xfrm>
              <a:prstGeom prst="rect">
                <a:avLst/>
              </a:prstGeom>
              <a:blipFill>
                <a:blip r:embed="rId2"/>
                <a:stretch>
                  <a:fillRect r="-21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79D247-DA01-3495-3815-2164BB395678}"/>
              </a:ext>
            </a:extLst>
          </p:cNvPr>
          <p:cNvSpPr txBox="1">
            <a:spLocks/>
          </p:cNvSpPr>
          <p:nvPr/>
        </p:nvSpPr>
        <p:spPr>
          <a:xfrm>
            <a:off x="1643483" y="5693955"/>
            <a:ext cx="480151" cy="580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7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D556BBD5-AA50-C1A5-3BDB-06DD146BE5B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36676" y="3708719"/>
                <a:ext cx="480151" cy="58023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10000"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=7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D556BBD5-AA50-C1A5-3BDB-06DD146BE5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6676" y="3708719"/>
                <a:ext cx="480151" cy="580236"/>
              </a:xfrm>
              <a:prstGeom prst="rect">
                <a:avLst/>
              </a:prstGeom>
              <a:blipFill>
                <a:blip r:embed="rId3"/>
                <a:stretch>
                  <a:fillRect r="-21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0F59B1E1-95B2-D869-A8A2-665A5140548E}"/>
              </a:ext>
            </a:extLst>
          </p:cNvPr>
          <p:cNvSpPr txBox="1">
            <a:spLocks/>
          </p:cNvSpPr>
          <p:nvPr/>
        </p:nvSpPr>
        <p:spPr>
          <a:xfrm>
            <a:off x="2272827" y="5693955"/>
            <a:ext cx="480151" cy="580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F6005D2B-1E13-B693-FBB5-6AD2E3C362B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505826" y="4771374"/>
                <a:ext cx="480151" cy="58023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10000"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≤3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F6005D2B-1E13-B693-FBB5-6AD2E3C362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5826" y="4771374"/>
                <a:ext cx="480151" cy="580236"/>
              </a:xfrm>
              <a:prstGeom prst="rect">
                <a:avLst/>
              </a:prstGeom>
              <a:blipFill>
                <a:blip r:embed="rId4"/>
                <a:stretch>
                  <a:fillRect r="-21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EB752A0-445D-C274-3DE8-C1E991480F6F}"/>
              </a:ext>
            </a:extLst>
          </p:cNvPr>
          <p:cNvCxnSpPr>
            <a:cxnSpLocks/>
          </p:cNvCxnSpPr>
          <p:nvPr/>
        </p:nvCxnSpPr>
        <p:spPr>
          <a:xfrm flipH="1">
            <a:off x="2116727" y="4288955"/>
            <a:ext cx="754799" cy="482419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2E116E33-59FF-E3AD-2599-BF627F3E5EB5}"/>
              </a:ext>
            </a:extLst>
          </p:cNvPr>
          <p:cNvSpPr txBox="1">
            <a:spLocks/>
          </p:cNvSpPr>
          <p:nvPr/>
        </p:nvSpPr>
        <p:spPr>
          <a:xfrm>
            <a:off x="3735571" y="5693955"/>
            <a:ext cx="480151" cy="580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9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ontent Placeholder 2">
                <a:extLst>
                  <a:ext uri="{FF2B5EF4-FFF2-40B4-BE49-F238E27FC236}">
                    <a16:creationId xmlns:a16="http://schemas.microsoft.com/office/drawing/2014/main" id="{3F573A8A-3146-6FC6-5F22-75574C648F9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32310" y="4776588"/>
                <a:ext cx="480151" cy="58023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10000"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=8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3" name="Content Placeholder 2">
                <a:extLst>
                  <a:ext uri="{FF2B5EF4-FFF2-40B4-BE49-F238E27FC236}">
                    <a16:creationId xmlns:a16="http://schemas.microsoft.com/office/drawing/2014/main" id="{3F573A8A-3146-6FC6-5F22-75574C648F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2310" y="4776588"/>
                <a:ext cx="480151" cy="580236"/>
              </a:xfrm>
              <a:prstGeom prst="rect">
                <a:avLst/>
              </a:prstGeom>
              <a:blipFill>
                <a:blip r:embed="rId5"/>
                <a:stretch>
                  <a:fillRect r="-21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3D079C59-DA61-A9A0-AD06-6F3122789A9E}"/>
              </a:ext>
            </a:extLst>
          </p:cNvPr>
          <p:cNvSpPr txBox="1">
            <a:spLocks/>
          </p:cNvSpPr>
          <p:nvPr/>
        </p:nvSpPr>
        <p:spPr>
          <a:xfrm>
            <a:off x="4468249" y="5693955"/>
            <a:ext cx="480151" cy="580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8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ontent Placeholder 2">
                <a:extLst>
                  <a:ext uri="{FF2B5EF4-FFF2-40B4-BE49-F238E27FC236}">
                    <a16:creationId xmlns:a16="http://schemas.microsoft.com/office/drawing/2014/main" id="{E13B80CB-7CAE-5DC6-8F20-4A7981FE574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33929" y="3708719"/>
                <a:ext cx="480151" cy="58023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10000"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≥8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5" name="Content Placeholder 2">
                <a:extLst>
                  <a:ext uri="{FF2B5EF4-FFF2-40B4-BE49-F238E27FC236}">
                    <a16:creationId xmlns:a16="http://schemas.microsoft.com/office/drawing/2014/main" id="{E13B80CB-7CAE-5DC6-8F20-4A7981FE57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3929" y="3708719"/>
                <a:ext cx="480151" cy="580236"/>
              </a:xfrm>
              <a:prstGeom prst="rect">
                <a:avLst/>
              </a:prstGeom>
              <a:blipFill>
                <a:blip r:embed="rId6"/>
                <a:stretch>
                  <a:fillRect r="-21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Content Placeholder 2">
                <a:extLst>
                  <a:ext uri="{FF2B5EF4-FFF2-40B4-BE49-F238E27FC236}">
                    <a16:creationId xmlns:a16="http://schemas.microsoft.com/office/drawing/2014/main" id="{C10B0CA2-D208-A96D-9A8D-3700E32D779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226683" y="2496412"/>
                <a:ext cx="480151" cy="58023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10000"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=7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2" name="Content Placeholder 2">
                <a:extLst>
                  <a:ext uri="{FF2B5EF4-FFF2-40B4-BE49-F238E27FC236}">
                    <a16:creationId xmlns:a16="http://schemas.microsoft.com/office/drawing/2014/main" id="{C10B0CA2-D208-A96D-9A8D-3700E32D77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6683" y="2496412"/>
                <a:ext cx="480151" cy="580236"/>
              </a:xfrm>
              <a:prstGeom prst="rect">
                <a:avLst/>
              </a:prstGeom>
              <a:blipFill>
                <a:blip r:embed="rId7"/>
                <a:stretch>
                  <a:fillRect r="-21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FA3CD04B-9104-77D1-E77F-C466F0648A81}"/>
              </a:ext>
            </a:extLst>
          </p:cNvPr>
          <p:cNvCxnSpPr>
            <a:cxnSpLocks/>
          </p:cNvCxnSpPr>
          <p:nvPr/>
        </p:nvCxnSpPr>
        <p:spPr>
          <a:xfrm flipH="1">
            <a:off x="3942791" y="3090655"/>
            <a:ext cx="754799" cy="482419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Content Placeholder 2">
                <a:extLst>
                  <a:ext uri="{FF2B5EF4-FFF2-40B4-BE49-F238E27FC236}">
                    <a16:creationId xmlns:a16="http://schemas.microsoft.com/office/drawing/2014/main" id="{7E7EE09C-4FD0-36FC-0F29-E3DF7FD4B8E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61429" y="1151819"/>
                <a:ext cx="480151" cy="58023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10000"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≥7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4" name="Content Placeholder 2">
                <a:extLst>
                  <a:ext uri="{FF2B5EF4-FFF2-40B4-BE49-F238E27FC236}">
                    <a16:creationId xmlns:a16="http://schemas.microsoft.com/office/drawing/2014/main" id="{7E7EE09C-4FD0-36FC-0F29-E3DF7FD4B8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1429" y="1151819"/>
                <a:ext cx="480151" cy="580236"/>
              </a:xfrm>
              <a:prstGeom prst="rect">
                <a:avLst/>
              </a:prstGeom>
              <a:blipFill>
                <a:blip r:embed="rId8"/>
                <a:stretch>
                  <a:fillRect r="-21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D176C8F4-584B-8EBD-6D98-74C758938E31}"/>
              </a:ext>
            </a:extLst>
          </p:cNvPr>
          <p:cNvSpPr txBox="1">
            <a:spLocks/>
          </p:cNvSpPr>
          <p:nvPr/>
        </p:nvSpPr>
        <p:spPr>
          <a:xfrm>
            <a:off x="6527373" y="5693955"/>
            <a:ext cx="480151" cy="580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Content Placeholder 2">
                <a:extLst>
                  <a:ext uri="{FF2B5EF4-FFF2-40B4-BE49-F238E27FC236}">
                    <a16:creationId xmlns:a16="http://schemas.microsoft.com/office/drawing/2014/main" id="{3C62162F-B33C-0E80-AE7C-8ADBC0D41AD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754611" y="4785555"/>
                <a:ext cx="480151" cy="58023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10000"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≤1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2" name="Content Placeholder 2">
                <a:extLst>
                  <a:ext uri="{FF2B5EF4-FFF2-40B4-BE49-F238E27FC236}">
                    <a16:creationId xmlns:a16="http://schemas.microsoft.com/office/drawing/2014/main" id="{3C62162F-B33C-0E80-AE7C-8ADBC0D41A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4611" y="4785555"/>
                <a:ext cx="480151" cy="580236"/>
              </a:xfrm>
              <a:prstGeom prst="rect">
                <a:avLst/>
              </a:prstGeom>
              <a:blipFill>
                <a:blip r:embed="rId9"/>
                <a:stretch>
                  <a:fillRect r="-21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B557EF8E-B38F-7571-2D27-6B29E80F416E}"/>
              </a:ext>
            </a:extLst>
          </p:cNvPr>
          <p:cNvCxnSpPr>
            <a:cxnSpLocks/>
          </p:cNvCxnSpPr>
          <p:nvPr/>
        </p:nvCxnSpPr>
        <p:spPr>
          <a:xfrm>
            <a:off x="6941526" y="4251707"/>
            <a:ext cx="754799" cy="482419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Content Placeholder 2">
            <a:extLst>
              <a:ext uri="{FF2B5EF4-FFF2-40B4-BE49-F238E27FC236}">
                <a16:creationId xmlns:a16="http://schemas.microsoft.com/office/drawing/2014/main" id="{4D653332-5DF2-A370-B89A-D7C87ACD9617}"/>
              </a:ext>
            </a:extLst>
          </p:cNvPr>
          <p:cNvSpPr txBox="1">
            <a:spLocks/>
          </p:cNvSpPr>
          <p:nvPr/>
        </p:nvSpPr>
        <p:spPr>
          <a:xfrm>
            <a:off x="7889395" y="5693955"/>
            <a:ext cx="480151" cy="580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8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Content Placeholder 2">
                <a:extLst>
                  <a:ext uri="{FF2B5EF4-FFF2-40B4-BE49-F238E27FC236}">
                    <a16:creationId xmlns:a16="http://schemas.microsoft.com/office/drawing/2014/main" id="{BCE99E66-33CA-E8FA-22E8-37BADB669E7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129470" y="4771374"/>
                <a:ext cx="480151" cy="58023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10000"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=8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5" name="Content Placeholder 2">
                <a:extLst>
                  <a:ext uri="{FF2B5EF4-FFF2-40B4-BE49-F238E27FC236}">
                    <a16:creationId xmlns:a16="http://schemas.microsoft.com/office/drawing/2014/main" id="{BCE99E66-33CA-E8FA-22E8-37BADB669E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9470" y="4771374"/>
                <a:ext cx="480151" cy="580236"/>
              </a:xfrm>
              <a:prstGeom prst="rect">
                <a:avLst/>
              </a:prstGeom>
              <a:blipFill>
                <a:blip r:embed="rId10"/>
                <a:stretch>
                  <a:fillRect r="-217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Content Placeholder 2">
            <a:extLst>
              <a:ext uri="{FF2B5EF4-FFF2-40B4-BE49-F238E27FC236}">
                <a16:creationId xmlns:a16="http://schemas.microsoft.com/office/drawing/2014/main" id="{2447A835-BEF6-92D1-EE93-F7AB4A91CA4A}"/>
              </a:ext>
            </a:extLst>
          </p:cNvPr>
          <p:cNvSpPr txBox="1">
            <a:spLocks/>
          </p:cNvSpPr>
          <p:nvPr/>
        </p:nvSpPr>
        <p:spPr>
          <a:xfrm>
            <a:off x="8644015" y="5693955"/>
            <a:ext cx="480151" cy="580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9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Content Placeholder 2">
                <a:extLst>
                  <a:ext uri="{FF2B5EF4-FFF2-40B4-BE49-F238E27FC236}">
                    <a16:creationId xmlns:a16="http://schemas.microsoft.com/office/drawing/2014/main" id="{CE398857-3616-9FED-F96A-5ACFF7DA880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33728" y="3709045"/>
                <a:ext cx="480151" cy="58023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10000"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=8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9" name="Content Placeholder 2">
                <a:extLst>
                  <a:ext uri="{FF2B5EF4-FFF2-40B4-BE49-F238E27FC236}">
                    <a16:creationId xmlns:a16="http://schemas.microsoft.com/office/drawing/2014/main" id="{CE398857-3616-9FED-F96A-5ACFF7DA88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3728" y="3709045"/>
                <a:ext cx="480151" cy="580236"/>
              </a:xfrm>
              <a:prstGeom prst="rect">
                <a:avLst/>
              </a:prstGeom>
              <a:blipFill>
                <a:blip r:embed="rId11"/>
                <a:stretch>
                  <a:fillRect r="-21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Content Placeholder 2">
            <a:extLst>
              <a:ext uri="{FF2B5EF4-FFF2-40B4-BE49-F238E27FC236}">
                <a16:creationId xmlns:a16="http://schemas.microsoft.com/office/drawing/2014/main" id="{517B8C45-EEEC-A9C0-C665-622F0D49566B}"/>
              </a:ext>
            </a:extLst>
          </p:cNvPr>
          <p:cNvSpPr txBox="1">
            <a:spLocks/>
          </p:cNvSpPr>
          <p:nvPr/>
        </p:nvSpPr>
        <p:spPr>
          <a:xfrm>
            <a:off x="9400527" y="5693955"/>
            <a:ext cx="480151" cy="580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9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Content Placeholder 2">
                <a:extLst>
                  <a:ext uri="{FF2B5EF4-FFF2-40B4-BE49-F238E27FC236}">
                    <a16:creationId xmlns:a16="http://schemas.microsoft.com/office/drawing/2014/main" id="{A9579CC1-F8EE-4024-B8C2-BFCA527FDD8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625710" y="4785555"/>
                <a:ext cx="480151" cy="58023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10000"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=9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1" name="Content Placeholder 2">
                <a:extLst>
                  <a:ext uri="{FF2B5EF4-FFF2-40B4-BE49-F238E27FC236}">
                    <a16:creationId xmlns:a16="http://schemas.microsoft.com/office/drawing/2014/main" id="{A9579CC1-F8EE-4024-B8C2-BFCA527FDD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25710" y="4785555"/>
                <a:ext cx="480151" cy="580236"/>
              </a:xfrm>
              <a:prstGeom prst="rect">
                <a:avLst/>
              </a:prstGeom>
              <a:blipFill>
                <a:blip r:embed="rId12"/>
                <a:stretch>
                  <a:fillRect r="-21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Content Placeholder 2">
            <a:extLst>
              <a:ext uri="{FF2B5EF4-FFF2-40B4-BE49-F238E27FC236}">
                <a16:creationId xmlns:a16="http://schemas.microsoft.com/office/drawing/2014/main" id="{1694826A-B1FA-E65E-9257-A0E671F74E3C}"/>
              </a:ext>
            </a:extLst>
          </p:cNvPr>
          <p:cNvSpPr txBox="1">
            <a:spLocks/>
          </p:cNvSpPr>
          <p:nvPr/>
        </p:nvSpPr>
        <p:spPr>
          <a:xfrm>
            <a:off x="10133205" y="5693955"/>
            <a:ext cx="480151" cy="580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9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Content Placeholder 2">
                <a:extLst>
                  <a:ext uri="{FF2B5EF4-FFF2-40B4-BE49-F238E27FC236}">
                    <a16:creationId xmlns:a16="http://schemas.microsoft.com/office/drawing/2014/main" id="{9F7965F7-F3F7-F3E6-A2F9-192BF602F07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856757" y="2496412"/>
                <a:ext cx="480151" cy="58023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10000"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=8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7" name="Content Placeholder 2">
                <a:extLst>
                  <a:ext uri="{FF2B5EF4-FFF2-40B4-BE49-F238E27FC236}">
                    <a16:creationId xmlns:a16="http://schemas.microsoft.com/office/drawing/2014/main" id="{9F7965F7-F3F7-F3E6-A2F9-192BF602F0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6757" y="2496412"/>
                <a:ext cx="480151" cy="580236"/>
              </a:xfrm>
              <a:prstGeom prst="rect">
                <a:avLst/>
              </a:prstGeom>
              <a:blipFill>
                <a:blip r:embed="rId13"/>
                <a:stretch>
                  <a:fillRect r="-202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Content Placeholder 2">
                <a:extLst>
                  <a:ext uri="{FF2B5EF4-FFF2-40B4-BE49-F238E27FC236}">
                    <a16:creationId xmlns:a16="http://schemas.microsoft.com/office/drawing/2014/main" id="{9F9ED53C-BEF0-67A8-EA59-06AA8162C7C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300550" y="3746294"/>
                <a:ext cx="480151" cy="58023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10000"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≥9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8" name="Content Placeholder 2">
                <a:extLst>
                  <a:ext uri="{FF2B5EF4-FFF2-40B4-BE49-F238E27FC236}">
                    <a16:creationId xmlns:a16="http://schemas.microsoft.com/office/drawing/2014/main" id="{9F9ED53C-BEF0-67A8-EA59-06AA8162C7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00550" y="3746294"/>
                <a:ext cx="480151" cy="580236"/>
              </a:xfrm>
              <a:prstGeom prst="rect">
                <a:avLst/>
              </a:prstGeom>
              <a:blipFill>
                <a:blip r:embed="rId14"/>
                <a:stretch>
                  <a:fillRect r="-217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E3F49260-247A-C6BA-AAA3-EA308907F254}"/>
              </a:ext>
            </a:extLst>
          </p:cNvPr>
          <p:cNvCxnSpPr>
            <a:cxnSpLocks/>
          </p:cNvCxnSpPr>
          <p:nvPr/>
        </p:nvCxnSpPr>
        <p:spPr>
          <a:xfrm flipH="1">
            <a:off x="9592721" y="3088587"/>
            <a:ext cx="754799" cy="482419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32636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19521-4C11-43FB-3324-F69217088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A92BE62-7966-A862-9821-AFB86206BA39}"/>
              </a:ext>
            </a:extLst>
          </p:cNvPr>
          <p:cNvCxnSpPr>
            <a:cxnSpLocks/>
          </p:cNvCxnSpPr>
          <p:nvPr/>
        </p:nvCxnSpPr>
        <p:spPr>
          <a:xfrm flipH="1">
            <a:off x="1102999" y="4975336"/>
            <a:ext cx="332869" cy="73155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3E3175B-4260-D194-6072-70288D5AFB4F}"/>
              </a:ext>
            </a:extLst>
          </p:cNvPr>
          <p:cNvCxnSpPr>
            <a:cxnSpLocks/>
          </p:cNvCxnSpPr>
          <p:nvPr/>
        </p:nvCxnSpPr>
        <p:spPr>
          <a:xfrm>
            <a:off x="1435868" y="4975336"/>
            <a:ext cx="334154" cy="73155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3FA9121-E724-4A10-4783-FADDE69DC0AF}"/>
              </a:ext>
            </a:extLst>
          </p:cNvPr>
          <p:cNvCxnSpPr>
            <a:cxnSpLocks/>
          </p:cNvCxnSpPr>
          <p:nvPr/>
        </p:nvCxnSpPr>
        <p:spPr>
          <a:xfrm flipH="1">
            <a:off x="2437044" y="4975335"/>
            <a:ext cx="360541" cy="731553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0C869D7-9BD2-320E-C2DB-B9B53FF9B9BA}"/>
              </a:ext>
            </a:extLst>
          </p:cNvPr>
          <p:cNvCxnSpPr>
            <a:cxnSpLocks/>
          </p:cNvCxnSpPr>
          <p:nvPr/>
        </p:nvCxnSpPr>
        <p:spPr>
          <a:xfrm>
            <a:off x="2797585" y="4975335"/>
            <a:ext cx="313410" cy="71862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8405E43-2CB4-751E-5B66-8C7839D34F48}"/>
              </a:ext>
            </a:extLst>
          </p:cNvPr>
          <p:cNvCxnSpPr>
            <a:cxnSpLocks/>
          </p:cNvCxnSpPr>
          <p:nvPr/>
        </p:nvCxnSpPr>
        <p:spPr>
          <a:xfrm flipH="1">
            <a:off x="1435868" y="3912101"/>
            <a:ext cx="680859" cy="106323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D743909-13CF-68B9-D0F9-E4A454A8C099}"/>
              </a:ext>
            </a:extLst>
          </p:cNvPr>
          <p:cNvCxnSpPr>
            <a:cxnSpLocks/>
          </p:cNvCxnSpPr>
          <p:nvPr/>
        </p:nvCxnSpPr>
        <p:spPr>
          <a:xfrm>
            <a:off x="2116727" y="3912101"/>
            <a:ext cx="680858" cy="106323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2F41AEE-6F8B-3C6C-9719-900EA07228B5}"/>
              </a:ext>
            </a:extLst>
          </p:cNvPr>
          <p:cNvSpPr txBox="1">
            <a:spLocks/>
          </p:cNvSpPr>
          <p:nvPr/>
        </p:nvSpPr>
        <p:spPr>
          <a:xfrm>
            <a:off x="910805" y="5693955"/>
            <a:ext cx="480151" cy="580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8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41F0C4A-0E6F-1E47-5A2E-3BE84A4A1EA3}"/>
              </a:ext>
            </a:extLst>
          </p:cNvPr>
          <p:cNvCxnSpPr>
            <a:cxnSpLocks/>
          </p:cNvCxnSpPr>
          <p:nvPr/>
        </p:nvCxnSpPr>
        <p:spPr>
          <a:xfrm flipH="1">
            <a:off x="3927765" y="4975336"/>
            <a:ext cx="332869" cy="73155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E39120B-66CB-2770-F02B-882926AD91ED}"/>
              </a:ext>
            </a:extLst>
          </p:cNvPr>
          <p:cNvCxnSpPr>
            <a:cxnSpLocks/>
          </p:cNvCxnSpPr>
          <p:nvPr/>
        </p:nvCxnSpPr>
        <p:spPr>
          <a:xfrm>
            <a:off x="4260634" y="4975336"/>
            <a:ext cx="334154" cy="73155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592F1CD-F694-35F6-01A2-3E7CDCA7B4C4}"/>
              </a:ext>
            </a:extLst>
          </p:cNvPr>
          <p:cNvCxnSpPr>
            <a:cxnSpLocks/>
          </p:cNvCxnSpPr>
          <p:nvPr/>
        </p:nvCxnSpPr>
        <p:spPr>
          <a:xfrm flipH="1">
            <a:off x="5261810" y="4975335"/>
            <a:ext cx="360541" cy="731553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718A236-73B3-0CE0-1D32-65C3D715D415}"/>
              </a:ext>
            </a:extLst>
          </p:cNvPr>
          <p:cNvCxnSpPr>
            <a:cxnSpLocks/>
          </p:cNvCxnSpPr>
          <p:nvPr/>
        </p:nvCxnSpPr>
        <p:spPr>
          <a:xfrm>
            <a:off x="5622351" y="4975335"/>
            <a:ext cx="313410" cy="71862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4D25D45-02CD-E9C8-9786-1548D09C9B3D}"/>
              </a:ext>
            </a:extLst>
          </p:cNvPr>
          <p:cNvCxnSpPr>
            <a:cxnSpLocks/>
          </p:cNvCxnSpPr>
          <p:nvPr/>
        </p:nvCxnSpPr>
        <p:spPr>
          <a:xfrm flipH="1">
            <a:off x="4260634" y="3912101"/>
            <a:ext cx="680859" cy="106323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82FB019-64B3-431C-9FB5-12792C7AE6D9}"/>
              </a:ext>
            </a:extLst>
          </p:cNvPr>
          <p:cNvCxnSpPr>
            <a:cxnSpLocks/>
          </p:cNvCxnSpPr>
          <p:nvPr/>
        </p:nvCxnSpPr>
        <p:spPr>
          <a:xfrm>
            <a:off x="4941493" y="3912101"/>
            <a:ext cx="680858" cy="106323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C958BFD-D948-DE41-5A5C-90E1CDDC4A37}"/>
              </a:ext>
            </a:extLst>
          </p:cNvPr>
          <p:cNvCxnSpPr>
            <a:cxnSpLocks/>
          </p:cNvCxnSpPr>
          <p:nvPr/>
        </p:nvCxnSpPr>
        <p:spPr>
          <a:xfrm flipH="1">
            <a:off x="6719567" y="4975336"/>
            <a:ext cx="332869" cy="73155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4888CD4-5C48-E20D-ADED-C68B965B0023}"/>
              </a:ext>
            </a:extLst>
          </p:cNvPr>
          <p:cNvCxnSpPr>
            <a:cxnSpLocks/>
          </p:cNvCxnSpPr>
          <p:nvPr/>
        </p:nvCxnSpPr>
        <p:spPr>
          <a:xfrm>
            <a:off x="7052436" y="4975336"/>
            <a:ext cx="334154" cy="73155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F5FA1AB-DC02-1D7E-789D-2C43209777EA}"/>
              </a:ext>
            </a:extLst>
          </p:cNvPr>
          <p:cNvCxnSpPr>
            <a:cxnSpLocks/>
          </p:cNvCxnSpPr>
          <p:nvPr/>
        </p:nvCxnSpPr>
        <p:spPr>
          <a:xfrm flipH="1">
            <a:off x="8053612" y="4975335"/>
            <a:ext cx="360541" cy="731553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598CC46-1384-33BC-898E-6C643D2CEBD7}"/>
              </a:ext>
            </a:extLst>
          </p:cNvPr>
          <p:cNvCxnSpPr>
            <a:cxnSpLocks/>
          </p:cNvCxnSpPr>
          <p:nvPr/>
        </p:nvCxnSpPr>
        <p:spPr>
          <a:xfrm>
            <a:off x="8414153" y="4975335"/>
            <a:ext cx="313410" cy="71862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07BD7F5-7B2B-176E-66A0-69805AD95692}"/>
              </a:ext>
            </a:extLst>
          </p:cNvPr>
          <p:cNvCxnSpPr>
            <a:cxnSpLocks/>
          </p:cNvCxnSpPr>
          <p:nvPr/>
        </p:nvCxnSpPr>
        <p:spPr>
          <a:xfrm flipH="1">
            <a:off x="7052436" y="3912101"/>
            <a:ext cx="680859" cy="106323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D39C7EE-D934-FB83-97B5-B2128F69198F}"/>
              </a:ext>
            </a:extLst>
          </p:cNvPr>
          <p:cNvCxnSpPr>
            <a:cxnSpLocks/>
          </p:cNvCxnSpPr>
          <p:nvPr/>
        </p:nvCxnSpPr>
        <p:spPr>
          <a:xfrm>
            <a:off x="7733295" y="3912101"/>
            <a:ext cx="680858" cy="106323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79A09678-5023-0334-C7F1-52E683410442}"/>
              </a:ext>
            </a:extLst>
          </p:cNvPr>
          <p:cNvCxnSpPr>
            <a:cxnSpLocks/>
          </p:cNvCxnSpPr>
          <p:nvPr/>
        </p:nvCxnSpPr>
        <p:spPr>
          <a:xfrm flipH="1">
            <a:off x="9592721" y="4975336"/>
            <a:ext cx="332869" cy="73155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BC209D06-4683-9C5B-94F8-ADC35923ECB6}"/>
              </a:ext>
            </a:extLst>
          </p:cNvPr>
          <p:cNvCxnSpPr>
            <a:cxnSpLocks/>
          </p:cNvCxnSpPr>
          <p:nvPr/>
        </p:nvCxnSpPr>
        <p:spPr>
          <a:xfrm>
            <a:off x="9925590" y="4975336"/>
            <a:ext cx="334154" cy="73155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5B8A74C6-5335-01F5-E6C4-AE400D4A7D8E}"/>
              </a:ext>
            </a:extLst>
          </p:cNvPr>
          <p:cNvCxnSpPr>
            <a:cxnSpLocks/>
          </p:cNvCxnSpPr>
          <p:nvPr/>
        </p:nvCxnSpPr>
        <p:spPr>
          <a:xfrm flipH="1">
            <a:off x="10926766" y="4975335"/>
            <a:ext cx="360541" cy="731553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79ED834-3FAE-B97A-9F94-A61C4E38BCE1}"/>
              </a:ext>
            </a:extLst>
          </p:cNvPr>
          <p:cNvCxnSpPr>
            <a:cxnSpLocks/>
          </p:cNvCxnSpPr>
          <p:nvPr/>
        </p:nvCxnSpPr>
        <p:spPr>
          <a:xfrm>
            <a:off x="11287307" y="4975335"/>
            <a:ext cx="313410" cy="71862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004E3BD0-A534-43D8-698B-1FCA5C776432}"/>
              </a:ext>
            </a:extLst>
          </p:cNvPr>
          <p:cNvCxnSpPr>
            <a:cxnSpLocks/>
          </p:cNvCxnSpPr>
          <p:nvPr/>
        </p:nvCxnSpPr>
        <p:spPr>
          <a:xfrm flipH="1">
            <a:off x="9925590" y="3912101"/>
            <a:ext cx="680859" cy="106323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4C3B7084-3FA6-4BF4-57BD-22D1BD7AB4DB}"/>
              </a:ext>
            </a:extLst>
          </p:cNvPr>
          <p:cNvCxnSpPr>
            <a:cxnSpLocks/>
          </p:cNvCxnSpPr>
          <p:nvPr/>
        </p:nvCxnSpPr>
        <p:spPr>
          <a:xfrm>
            <a:off x="10606449" y="3912101"/>
            <a:ext cx="680858" cy="106323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FD0CED8A-2F94-562B-A285-051D5000FFBA}"/>
              </a:ext>
            </a:extLst>
          </p:cNvPr>
          <p:cNvCxnSpPr>
            <a:cxnSpLocks/>
          </p:cNvCxnSpPr>
          <p:nvPr/>
        </p:nvCxnSpPr>
        <p:spPr>
          <a:xfrm flipH="1">
            <a:off x="2122731" y="2708672"/>
            <a:ext cx="1424081" cy="1203429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0077920E-3B84-9B8D-A28B-672A376E9E19}"/>
              </a:ext>
            </a:extLst>
          </p:cNvPr>
          <p:cNvCxnSpPr>
            <a:cxnSpLocks/>
          </p:cNvCxnSpPr>
          <p:nvPr/>
        </p:nvCxnSpPr>
        <p:spPr>
          <a:xfrm>
            <a:off x="3554707" y="2708672"/>
            <a:ext cx="1397159" cy="1203429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B0D14B72-4DB3-E3E1-44E8-CFD97665E724}"/>
              </a:ext>
            </a:extLst>
          </p:cNvPr>
          <p:cNvCxnSpPr>
            <a:cxnSpLocks/>
          </p:cNvCxnSpPr>
          <p:nvPr/>
        </p:nvCxnSpPr>
        <p:spPr>
          <a:xfrm flipH="1">
            <a:off x="7733295" y="2691563"/>
            <a:ext cx="1424081" cy="1203429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BB41F477-1255-FB51-E6B3-A5DBDEF02846}"/>
              </a:ext>
            </a:extLst>
          </p:cNvPr>
          <p:cNvCxnSpPr>
            <a:cxnSpLocks/>
          </p:cNvCxnSpPr>
          <p:nvPr/>
        </p:nvCxnSpPr>
        <p:spPr>
          <a:xfrm>
            <a:off x="9138349" y="2665167"/>
            <a:ext cx="1468100" cy="1229826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9C82D289-1BBB-E646-913B-156777AC2F4D}"/>
              </a:ext>
            </a:extLst>
          </p:cNvPr>
          <p:cNvCxnSpPr>
            <a:cxnSpLocks/>
          </p:cNvCxnSpPr>
          <p:nvPr/>
        </p:nvCxnSpPr>
        <p:spPr>
          <a:xfrm flipH="1">
            <a:off x="3554707" y="1505243"/>
            <a:ext cx="2795338" cy="1211985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CA2EA9AC-928D-0F01-8E55-FB37544E126B}"/>
              </a:ext>
            </a:extLst>
          </p:cNvPr>
          <p:cNvCxnSpPr>
            <a:cxnSpLocks/>
          </p:cNvCxnSpPr>
          <p:nvPr/>
        </p:nvCxnSpPr>
        <p:spPr>
          <a:xfrm>
            <a:off x="6350045" y="1505243"/>
            <a:ext cx="2781429" cy="115992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Content Placeholder 2">
            <a:extLst>
              <a:ext uri="{FF2B5EF4-FFF2-40B4-BE49-F238E27FC236}">
                <a16:creationId xmlns:a16="http://schemas.microsoft.com/office/drawing/2014/main" id="{5074DF27-D94D-042C-BF66-C7CE3463A723}"/>
              </a:ext>
            </a:extLst>
          </p:cNvPr>
          <p:cNvSpPr txBox="1">
            <a:spLocks/>
          </p:cNvSpPr>
          <p:nvPr/>
        </p:nvSpPr>
        <p:spPr>
          <a:xfrm>
            <a:off x="169210" y="1359352"/>
            <a:ext cx="1201615" cy="6664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MAX</a:t>
            </a:r>
          </a:p>
        </p:txBody>
      </p:sp>
      <p:sp>
        <p:nvSpPr>
          <p:cNvPr id="66" name="Content Placeholder 2">
            <a:extLst>
              <a:ext uri="{FF2B5EF4-FFF2-40B4-BE49-F238E27FC236}">
                <a16:creationId xmlns:a16="http://schemas.microsoft.com/office/drawing/2014/main" id="{AE6AD1D3-0C3C-033F-BC5A-669F3F700BA3}"/>
              </a:ext>
            </a:extLst>
          </p:cNvPr>
          <p:cNvSpPr txBox="1">
            <a:spLocks/>
          </p:cNvSpPr>
          <p:nvPr/>
        </p:nvSpPr>
        <p:spPr>
          <a:xfrm>
            <a:off x="169210" y="2469110"/>
            <a:ext cx="1201615" cy="6664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MIN</a:t>
            </a:r>
          </a:p>
        </p:txBody>
      </p:sp>
      <p:sp>
        <p:nvSpPr>
          <p:cNvPr id="67" name="Content Placeholder 2">
            <a:extLst>
              <a:ext uri="{FF2B5EF4-FFF2-40B4-BE49-F238E27FC236}">
                <a16:creationId xmlns:a16="http://schemas.microsoft.com/office/drawing/2014/main" id="{DE35CC84-AB51-7A1E-D66C-4F00F3E54435}"/>
              </a:ext>
            </a:extLst>
          </p:cNvPr>
          <p:cNvSpPr txBox="1">
            <a:spLocks/>
          </p:cNvSpPr>
          <p:nvPr/>
        </p:nvSpPr>
        <p:spPr>
          <a:xfrm>
            <a:off x="169210" y="3622489"/>
            <a:ext cx="1201615" cy="6664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MAX</a:t>
            </a:r>
          </a:p>
        </p:txBody>
      </p:sp>
      <p:sp>
        <p:nvSpPr>
          <p:cNvPr id="69" name="Content Placeholder 2">
            <a:extLst>
              <a:ext uri="{FF2B5EF4-FFF2-40B4-BE49-F238E27FC236}">
                <a16:creationId xmlns:a16="http://schemas.microsoft.com/office/drawing/2014/main" id="{FA6CC5E7-3757-29CA-9F00-504CED22C7F8}"/>
              </a:ext>
            </a:extLst>
          </p:cNvPr>
          <p:cNvSpPr txBox="1">
            <a:spLocks/>
          </p:cNvSpPr>
          <p:nvPr/>
        </p:nvSpPr>
        <p:spPr>
          <a:xfrm>
            <a:off x="174031" y="4699325"/>
            <a:ext cx="1201615" cy="6664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MIN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CC5EE20D-7E45-CEA9-3B26-0FD365428E5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29560" y="4771374"/>
                <a:ext cx="480151" cy="58023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10000"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=7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CC5EE20D-7E45-CEA9-3B26-0FD365428E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9560" y="4771374"/>
                <a:ext cx="480151" cy="580236"/>
              </a:xfrm>
              <a:prstGeom prst="rect">
                <a:avLst/>
              </a:prstGeom>
              <a:blipFill>
                <a:blip r:embed="rId2"/>
                <a:stretch>
                  <a:fillRect r="-21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79D247-DA01-3495-3815-2164BB395678}"/>
              </a:ext>
            </a:extLst>
          </p:cNvPr>
          <p:cNvSpPr txBox="1">
            <a:spLocks/>
          </p:cNvSpPr>
          <p:nvPr/>
        </p:nvSpPr>
        <p:spPr>
          <a:xfrm>
            <a:off x="1643483" y="5693955"/>
            <a:ext cx="480151" cy="580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7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D556BBD5-AA50-C1A5-3BDB-06DD146BE5B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36676" y="3708719"/>
                <a:ext cx="480151" cy="58023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10000"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=7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D556BBD5-AA50-C1A5-3BDB-06DD146BE5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6676" y="3708719"/>
                <a:ext cx="480151" cy="580236"/>
              </a:xfrm>
              <a:prstGeom prst="rect">
                <a:avLst/>
              </a:prstGeom>
              <a:blipFill>
                <a:blip r:embed="rId3"/>
                <a:stretch>
                  <a:fillRect r="-21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0F59B1E1-95B2-D869-A8A2-665A5140548E}"/>
              </a:ext>
            </a:extLst>
          </p:cNvPr>
          <p:cNvSpPr txBox="1">
            <a:spLocks/>
          </p:cNvSpPr>
          <p:nvPr/>
        </p:nvSpPr>
        <p:spPr>
          <a:xfrm>
            <a:off x="2272827" y="5693955"/>
            <a:ext cx="480151" cy="580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F6005D2B-1E13-B693-FBB5-6AD2E3C362B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505826" y="4771374"/>
                <a:ext cx="480151" cy="58023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10000"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≤3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F6005D2B-1E13-B693-FBB5-6AD2E3C362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5826" y="4771374"/>
                <a:ext cx="480151" cy="580236"/>
              </a:xfrm>
              <a:prstGeom prst="rect">
                <a:avLst/>
              </a:prstGeom>
              <a:blipFill>
                <a:blip r:embed="rId4"/>
                <a:stretch>
                  <a:fillRect r="-21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EB752A0-445D-C274-3DE8-C1E991480F6F}"/>
              </a:ext>
            </a:extLst>
          </p:cNvPr>
          <p:cNvCxnSpPr>
            <a:cxnSpLocks/>
          </p:cNvCxnSpPr>
          <p:nvPr/>
        </p:nvCxnSpPr>
        <p:spPr>
          <a:xfrm flipH="1">
            <a:off x="2116727" y="4288955"/>
            <a:ext cx="754799" cy="482419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2E116E33-59FF-E3AD-2599-BF627F3E5EB5}"/>
              </a:ext>
            </a:extLst>
          </p:cNvPr>
          <p:cNvSpPr txBox="1">
            <a:spLocks/>
          </p:cNvSpPr>
          <p:nvPr/>
        </p:nvSpPr>
        <p:spPr>
          <a:xfrm>
            <a:off x="3735571" y="5693955"/>
            <a:ext cx="480151" cy="580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9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ontent Placeholder 2">
                <a:extLst>
                  <a:ext uri="{FF2B5EF4-FFF2-40B4-BE49-F238E27FC236}">
                    <a16:creationId xmlns:a16="http://schemas.microsoft.com/office/drawing/2014/main" id="{3F573A8A-3146-6FC6-5F22-75574C648F9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32310" y="4776588"/>
                <a:ext cx="480151" cy="58023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10000"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=8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3" name="Content Placeholder 2">
                <a:extLst>
                  <a:ext uri="{FF2B5EF4-FFF2-40B4-BE49-F238E27FC236}">
                    <a16:creationId xmlns:a16="http://schemas.microsoft.com/office/drawing/2014/main" id="{3F573A8A-3146-6FC6-5F22-75574C648F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2310" y="4776588"/>
                <a:ext cx="480151" cy="580236"/>
              </a:xfrm>
              <a:prstGeom prst="rect">
                <a:avLst/>
              </a:prstGeom>
              <a:blipFill>
                <a:blip r:embed="rId5"/>
                <a:stretch>
                  <a:fillRect r="-21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3D079C59-DA61-A9A0-AD06-6F3122789A9E}"/>
              </a:ext>
            </a:extLst>
          </p:cNvPr>
          <p:cNvSpPr txBox="1">
            <a:spLocks/>
          </p:cNvSpPr>
          <p:nvPr/>
        </p:nvSpPr>
        <p:spPr>
          <a:xfrm>
            <a:off x="4468249" y="5693955"/>
            <a:ext cx="480151" cy="580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8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ontent Placeholder 2">
                <a:extLst>
                  <a:ext uri="{FF2B5EF4-FFF2-40B4-BE49-F238E27FC236}">
                    <a16:creationId xmlns:a16="http://schemas.microsoft.com/office/drawing/2014/main" id="{E13B80CB-7CAE-5DC6-8F20-4A7981FE574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33929" y="3708719"/>
                <a:ext cx="480151" cy="58023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10000"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≥8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5" name="Content Placeholder 2">
                <a:extLst>
                  <a:ext uri="{FF2B5EF4-FFF2-40B4-BE49-F238E27FC236}">
                    <a16:creationId xmlns:a16="http://schemas.microsoft.com/office/drawing/2014/main" id="{E13B80CB-7CAE-5DC6-8F20-4A7981FE57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3929" y="3708719"/>
                <a:ext cx="480151" cy="580236"/>
              </a:xfrm>
              <a:prstGeom prst="rect">
                <a:avLst/>
              </a:prstGeom>
              <a:blipFill>
                <a:blip r:embed="rId6"/>
                <a:stretch>
                  <a:fillRect r="-21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Content Placeholder 2">
                <a:extLst>
                  <a:ext uri="{FF2B5EF4-FFF2-40B4-BE49-F238E27FC236}">
                    <a16:creationId xmlns:a16="http://schemas.microsoft.com/office/drawing/2014/main" id="{C10B0CA2-D208-A96D-9A8D-3700E32D779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226683" y="2496412"/>
                <a:ext cx="480151" cy="58023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10000"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=7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2" name="Content Placeholder 2">
                <a:extLst>
                  <a:ext uri="{FF2B5EF4-FFF2-40B4-BE49-F238E27FC236}">
                    <a16:creationId xmlns:a16="http://schemas.microsoft.com/office/drawing/2014/main" id="{C10B0CA2-D208-A96D-9A8D-3700E32D77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6683" y="2496412"/>
                <a:ext cx="480151" cy="580236"/>
              </a:xfrm>
              <a:prstGeom prst="rect">
                <a:avLst/>
              </a:prstGeom>
              <a:blipFill>
                <a:blip r:embed="rId7"/>
                <a:stretch>
                  <a:fillRect r="-21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FA3CD04B-9104-77D1-E77F-C466F0648A81}"/>
              </a:ext>
            </a:extLst>
          </p:cNvPr>
          <p:cNvCxnSpPr>
            <a:cxnSpLocks/>
          </p:cNvCxnSpPr>
          <p:nvPr/>
        </p:nvCxnSpPr>
        <p:spPr>
          <a:xfrm flipH="1">
            <a:off x="3942791" y="3090655"/>
            <a:ext cx="754799" cy="482419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Content Placeholder 2">
                <a:extLst>
                  <a:ext uri="{FF2B5EF4-FFF2-40B4-BE49-F238E27FC236}">
                    <a16:creationId xmlns:a16="http://schemas.microsoft.com/office/drawing/2014/main" id="{7E7EE09C-4FD0-36FC-0F29-E3DF7FD4B8E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61429" y="1151819"/>
                <a:ext cx="480151" cy="58023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10000"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=8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4" name="Content Placeholder 2">
                <a:extLst>
                  <a:ext uri="{FF2B5EF4-FFF2-40B4-BE49-F238E27FC236}">
                    <a16:creationId xmlns:a16="http://schemas.microsoft.com/office/drawing/2014/main" id="{7E7EE09C-4FD0-36FC-0F29-E3DF7FD4B8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1429" y="1151819"/>
                <a:ext cx="480151" cy="580236"/>
              </a:xfrm>
              <a:prstGeom prst="rect">
                <a:avLst/>
              </a:prstGeom>
              <a:blipFill>
                <a:blip r:embed="rId8"/>
                <a:stretch>
                  <a:fillRect r="-21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D176C8F4-584B-8EBD-6D98-74C758938E31}"/>
              </a:ext>
            </a:extLst>
          </p:cNvPr>
          <p:cNvSpPr txBox="1">
            <a:spLocks/>
          </p:cNvSpPr>
          <p:nvPr/>
        </p:nvSpPr>
        <p:spPr>
          <a:xfrm>
            <a:off x="6527373" y="5693955"/>
            <a:ext cx="480151" cy="580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Content Placeholder 2">
                <a:extLst>
                  <a:ext uri="{FF2B5EF4-FFF2-40B4-BE49-F238E27FC236}">
                    <a16:creationId xmlns:a16="http://schemas.microsoft.com/office/drawing/2014/main" id="{3C62162F-B33C-0E80-AE7C-8ADBC0D41AD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754611" y="4785555"/>
                <a:ext cx="480151" cy="58023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10000"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≤1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2" name="Content Placeholder 2">
                <a:extLst>
                  <a:ext uri="{FF2B5EF4-FFF2-40B4-BE49-F238E27FC236}">
                    <a16:creationId xmlns:a16="http://schemas.microsoft.com/office/drawing/2014/main" id="{3C62162F-B33C-0E80-AE7C-8ADBC0D41A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4611" y="4785555"/>
                <a:ext cx="480151" cy="580236"/>
              </a:xfrm>
              <a:prstGeom prst="rect">
                <a:avLst/>
              </a:prstGeom>
              <a:blipFill>
                <a:blip r:embed="rId9"/>
                <a:stretch>
                  <a:fillRect r="-21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B557EF8E-B38F-7571-2D27-6B29E80F416E}"/>
              </a:ext>
            </a:extLst>
          </p:cNvPr>
          <p:cNvCxnSpPr>
            <a:cxnSpLocks/>
          </p:cNvCxnSpPr>
          <p:nvPr/>
        </p:nvCxnSpPr>
        <p:spPr>
          <a:xfrm>
            <a:off x="6941526" y="4251707"/>
            <a:ext cx="754799" cy="482419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Content Placeholder 2">
            <a:extLst>
              <a:ext uri="{FF2B5EF4-FFF2-40B4-BE49-F238E27FC236}">
                <a16:creationId xmlns:a16="http://schemas.microsoft.com/office/drawing/2014/main" id="{4D653332-5DF2-A370-B89A-D7C87ACD9617}"/>
              </a:ext>
            </a:extLst>
          </p:cNvPr>
          <p:cNvSpPr txBox="1">
            <a:spLocks/>
          </p:cNvSpPr>
          <p:nvPr/>
        </p:nvSpPr>
        <p:spPr>
          <a:xfrm>
            <a:off x="7889395" y="5693955"/>
            <a:ext cx="480151" cy="580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8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Content Placeholder 2">
                <a:extLst>
                  <a:ext uri="{FF2B5EF4-FFF2-40B4-BE49-F238E27FC236}">
                    <a16:creationId xmlns:a16="http://schemas.microsoft.com/office/drawing/2014/main" id="{BCE99E66-33CA-E8FA-22E8-37BADB669E7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129470" y="4771374"/>
                <a:ext cx="480151" cy="58023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10000"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=8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5" name="Content Placeholder 2">
                <a:extLst>
                  <a:ext uri="{FF2B5EF4-FFF2-40B4-BE49-F238E27FC236}">
                    <a16:creationId xmlns:a16="http://schemas.microsoft.com/office/drawing/2014/main" id="{BCE99E66-33CA-E8FA-22E8-37BADB669E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9470" y="4771374"/>
                <a:ext cx="480151" cy="580236"/>
              </a:xfrm>
              <a:prstGeom prst="rect">
                <a:avLst/>
              </a:prstGeom>
              <a:blipFill>
                <a:blip r:embed="rId10"/>
                <a:stretch>
                  <a:fillRect r="-217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Content Placeholder 2">
            <a:extLst>
              <a:ext uri="{FF2B5EF4-FFF2-40B4-BE49-F238E27FC236}">
                <a16:creationId xmlns:a16="http://schemas.microsoft.com/office/drawing/2014/main" id="{2447A835-BEF6-92D1-EE93-F7AB4A91CA4A}"/>
              </a:ext>
            </a:extLst>
          </p:cNvPr>
          <p:cNvSpPr txBox="1">
            <a:spLocks/>
          </p:cNvSpPr>
          <p:nvPr/>
        </p:nvSpPr>
        <p:spPr>
          <a:xfrm>
            <a:off x="8644015" y="5693955"/>
            <a:ext cx="480151" cy="580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9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Content Placeholder 2">
                <a:extLst>
                  <a:ext uri="{FF2B5EF4-FFF2-40B4-BE49-F238E27FC236}">
                    <a16:creationId xmlns:a16="http://schemas.microsoft.com/office/drawing/2014/main" id="{CE398857-3616-9FED-F96A-5ACFF7DA880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33728" y="3709045"/>
                <a:ext cx="480151" cy="58023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10000"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=8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9" name="Content Placeholder 2">
                <a:extLst>
                  <a:ext uri="{FF2B5EF4-FFF2-40B4-BE49-F238E27FC236}">
                    <a16:creationId xmlns:a16="http://schemas.microsoft.com/office/drawing/2014/main" id="{CE398857-3616-9FED-F96A-5ACFF7DA88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3728" y="3709045"/>
                <a:ext cx="480151" cy="580236"/>
              </a:xfrm>
              <a:prstGeom prst="rect">
                <a:avLst/>
              </a:prstGeom>
              <a:blipFill>
                <a:blip r:embed="rId11"/>
                <a:stretch>
                  <a:fillRect r="-21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Content Placeholder 2">
            <a:extLst>
              <a:ext uri="{FF2B5EF4-FFF2-40B4-BE49-F238E27FC236}">
                <a16:creationId xmlns:a16="http://schemas.microsoft.com/office/drawing/2014/main" id="{517B8C45-EEEC-A9C0-C665-622F0D49566B}"/>
              </a:ext>
            </a:extLst>
          </p:cNvPr>
          <p:cNvSpPr txBox="1">
            <a:spLocks/>
          </p:cNvSpPr>
          <p:nvPr/>
        </p:nvSpPr>
        <p:spPr>
          <a:xfrm>
            <a:off x="9400527" y="5693955"/>
            <a:ext cx="480151" cy="580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9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Content Placeholder 2">
                <a:extLst>
                  <a:ext uri="{FF2B5EF4-FFF2-40B4-BE49-F238E27FC236}">
                    <a16:creationId xmlns:a16="http://schemas.microsoft.com/office/drawing/2014/main" id="{A9579CC1-F8EE-4024-B8C2-BFCA527FDD8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625710" y="4785555"/>
                <a:ext cx="480151" cy="58023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10000"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=9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1" name="Content Placeholder 2">
                <a:extLst>
                  <a:ext uri="{FF2B5EF4-FFF2-40B4-BE49-F238E27FC236}">
                    <a16:creationId xmlns:a16="http://schemas.microsoft.com/office/drawing/2014/main" id="{A9579CC1-F8EE-4024-B8C2-BFCA527FDD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25710" y="4785555"/>
                <a:ext cx="480151" cy="580236"/>
              </a:xfrm>
              <a:prstGeom prst="rect">
                <a:avLst/>
              </a:prstGeom>
              <a:blipFill>
                <a:blip r:embed="rId12"/>
                <a:stretch>
                  <a:fillRect r="-21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Content Placeholder 2">
            <a:extLst>
              <a:ext uri="{FF2B5EF4-FFF2-40B4-BE49-F238E27FC236}">
                <a16:creationId xmlns:a16="http://schemas.microsoft.com/office/drawing/2014/main" id="{1694826A-B1FA-E65E-9257-A0E671F74E3C}"/>
              </a:ext>
            </a:extLst>
          </p:cNvPr>
          <p:cNvSpPr txBox="1">
            <a:spLocks/>
          </p:cNvSpPr>
          <p:nvPr/>
        </p:nvSpPr>
        <p:spPr>
          <a:xfrm>
            <a:off x="10133205" y="5693955"/>
            <a:ext cx="480151" cy="580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9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Content Placeholder 2">
                <a:extLst>
                  <a:ext uri="{FF2B5EF4-FFF2-40B4-BE49-F238E27FC236}">
                    <a16:creationId xmlns:a16="http://schemas.microsoft.com/office/drawing/2014/main" id="{9F7965F7-F3F7-F3E6-A2F9-192BF602F07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856757" y="2496412"/>
                <a:ext cx="480151" cy="58023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10000"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=8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7" name="Content Placeholder 2">
                <a:extLst>
                  <a:ext uri="{FF2B5EF4-FFF2-40B4-BE49-F238E27FC236}">
                    <a16:creationId xmlns:a16="http://schemas.microsoft.com/office/drawing/2014/main" id="{9F7965F7-F3F7-F3E6-A2F9-192BF602F0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6757" y="2496412"/>
                <a:ext cx="480151" cy="580236"/>
              </a:xfrm>
              <a:prstGeom prst="rect">
                <a:avLst/>
              </a:prstGeom>
              <a:blipFill>
                <a:blip r:embed="rId13"/>
                <a:stretch>
                  <a:fillRect r="-202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Content Placeholder 2">
                <a:extLst>
                  <a:ext uri="{FF2B5EF4-FFF2-40B4-BE49-F238E27FC236}">
                    <a16:creationId xmlns:a16="http://schemas.microsoft.com/office/drawing/2014/main" id="{9F9ED53C-BEF0-67A8-EA59-06AA8162C7C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300550" y="3746294"/>
                <a:ext cx="480151" cy="58023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10000"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≥9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8" name="Content Placeholder 2">
                <a:extLst>
                  <a:ext uri="{FF2B5EF4-FFF2-40B4-BE49-F238E27FC236}">
                    <a16:creationId xmlns:a16="http://schemas.microsoft.com/office/drawing/2014/main" id="{9F9ED53C-BEF0-67A8-EA59-06AA8162C7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00550" y="3746294"/>
                <a:ext cx="480151" cy="580236"/>
              </a:xfrm>
              <a:prstGeom prst="rect">
                <a:avLst/>
              </a:prstGeom>
              <a:blipFill>
                <a:blip r:embed="rId14"/>
                <a:stretch>
                  <a:fillRect r="-217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E3F49260-247A-C6BA-AAA3-EA308907F254}"/>
              </a:ext>
            </a:extLst>
          </p:cNvPr>
          <p:cNvCxnSpPr>
            <a:cxnSpLocks/>
          </p:cNvCxnSpPr>
          <p:nvPr/>
        </p:nvCxnSpPr>
        <p:spPr>
          <a:xfrm flipH="1">
            <a:off x="9592721" y="3088587"/>
            <a:ext cx="754799" cy="482419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22644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792AB2-8EEF-9FCE-DD8E-2EFC444063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Alpha-Beta Pruning</a:t>
            </a:r>
          </a:p>
        </p:txBody>
      </p:sp>
      <p:cxnSp>
        <p:nvCxnSpPr>
          <p:cNvPr id="21" name="AutoShape 18">
            <a:extLst>
              <a:ext uri="{FF2B5EF4-FFF2-40B4-BE49-F238E27FC236}">
                <a16:creationId xmlns:a16="http://schemas.microsoft.com/office/drawing/2014/main" id="{84C8FB18-7A97-A58D-3B6F-CC2E21BD3AF9}"/>
              </a:ext>
            </a:extLst>
          </p:cNvPr>
          <p:cNvCxnSpPr>
            <a:cxnSpLocks noChangeShapeType="1"/>
            <a:stCxn id="14" idx="0"/>
          </p:cNvCxnSpPr>
          <p:nvPr/>
        </p:nvCxnSpPr>
        <p:spPr bwMode="auto">
          <a:xfrm rot="5400000">
            <a:off x="3779251" y="5631864"/>
            <a:ext cx="519113" cy="303212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4" name="Text Box 4">
            <a:extLst>
              <a:ext uri="{FF2B5EF4-FFF2-40B4-BE49-F238E27FC236}">
                <a16:creationId xmlns:a16="http://schemas.microsoft.com/office/drawing/2014/main" id="{7EA206AE-BCDA-6FFA-7F69-E795061021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0664" y="2185678"/>
            <a:ext cx="635110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r>
              <a:rPr lang="en-US">
                <a:latin typeface="Calibri" pitchFamily="34" charset="0"/>
              </a:rPr>
              <a:t>MAX</a:t>
            </a:r>
          </a:p>
        </p:txBody>
      </p:sp>
      <p:sp>
        <p:nvSpPr>
          <p:cNvPr id="5" name="Text Box 5">
            <a:extLst>
              <a:ext uri="{FF2B5EF4-FFF2-40B4-BE49-F238E27FC236}">
                <a16:creationId xmlns:a16="http://schemas.microsoft.com/office/drawing/2014/main" id="{3AB0A745-D55A-25E7-C52B-E34C3A903B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0664" y="3009313"/>
            <a:ext cx="608013" cy="36988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r>
              <a:rPr lang="en-US">
                <a:latin typeface="Calibri" pitchFamily="34" charset="0"/>
              </a:rPr>
              <a:t>MIN</a:t>
            </a:r>
          </a:p>
        </p:txBody>
      </p:sp>
      <p:sp>
        <p:nvSpPr>
          <p:cNvPr id="6" name="Text Box 6">
            <a:extLst>
              <a:ext uri="{FF2B5EF4-FFF2-40B4-BE49-F238E27FC236}">
                <a16:creationId xmlns:a16="http://schemas.microsoft.com/office/drawing/2014/main" id="{4CFA196F-A693-94A6-DDC6-9F701AF539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0664" y="4395478"/>
            <a:ext cx="635110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r>
              <a:rPr lang="en-US">
                <a:latin typeface="Calibri" pitchFamily="34" charset="0"/>
              </a:rPr>
              <a:t>MAX</a:t>
            </a:r>
          </a:p>
        </p:txBody>
      </p:sp>
      <p:sp>
        <p:nvSpPr>
          <p:cNvPr id="7" name="Text Box 7">
            <a:extLst>
              <a:ext uri="{FF2B5EF4-FFF2-40B4-BE49-F238E27FC236}">
                <a16:creationId xmlns:a16="http://schemas.microsoft.com/office/drawing/2014/main" id="{0E9C1151-1FF7-281C-17A8-8170459525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0664" y="5157201"/>
            <a:ext cx="608013" cy="36988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r>
              <a:rPr lang="en-US" dirty="0">
                <a:latin typeface="Calibri" pitchFamily="34" charset="0"/>
              </a:rPr>
              <a:t>MIN</a:t>
            </a:r>
          </a:p>
        </p:txBody>
      </p:sp>
      <p:sp>
        <p:nvSpPr>
          <p:cNvPr id="8" name="AutoShape 8">
            <a:extLst>
              <a:ext uri="{FF2B5EF4-FFF2-40B4-BE49-F238E27FC236}">
                <a16:creationId xmlns:a16="http://schemas.microsoft.com/office/drawing/2014/main" id="{8D1D6761-F28E-D928-2397-ED096F5C1708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2628314" y="3085513"/>
            <a:ext cx="381000" cy="304800"/>
          </a:xfrm>
          <a:prstGeom prst="triangle">
            <a:avLst>
              <a:gd name="adj" fmla="val 50000"/>
            </a:avLst>
          </a:prstGeom>
          <a:solidFill>
            <a:srgbClr val="FF9999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tIns="91440" anchor="ctr"/>
          <a:lstStyle/>
          <a:p>
            <a:pPr algn="ctr"/>
            <a:endParaRPr lang="en-US" sz="1600" i="1" dirty="0">
              <a:latin typeface="Calibri" pitchFamily="34" charset="0"/>
            </a:endParaRPr>
          </a:p>
        </p:txBody>
      </p:sp>
      <p:cxnSp>
        <p:nvCxnSpPr>
          <p:cNvPr id="9" name="AutoShape 9">
            <a:extLst>
              <a:ext uri="{FF2B5EF4-FFF2-40B4-BE49-F238E27FC236}">
                <a16:creationId xmlns:a16="http://schemas.microsoft.com/office/drawing/2014/main" id="{E2007301-AEBD-8C9B-1150-EE04BB4707E3}"/>
              </a:ext>
            </a:extLst>
          </p:cNvPr>
          <p:cNvCxnSpPr>
            <a:cxnSpLocks noChangeShapeType="1"/>
            <a:stCxn id="12" idx="3"/>
            <a:endCxn id="8" idx="3"/>
          </p:cNvCxnSpPr>
          <p:nvPr/>
        </p:nvCxnSpPr>
        <p:spPr bwMode="auto">
          <a:xfrm flipH="1">
            <a:off x="2817227" y="2552113"/>
            <a:ext cx="763587" cy="53340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0" name="AutoShape 10">
            <a:extLst>
              <a:ext uri="{FF2B5EF4-FFF2-40B4-BE49-F238E27FC236}">
                <a16:creationId xmlns:a16="http://schemas.microsoft.com/office/drawing/2014/main" id="{374504B2-8666-9993-655D-39512B0873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18914" y="4395201"/>
            <a:ext cx="381000" cy="304800"/>
          </a:xfrm>
          <a:prstGeom prst="triangle">
            <a:avLst>
              <a:gd name="adj" fmla="val 50000"/>
            </a:avLst>
          </a:prstGeom>
          <a:solidFill>
            <a:srgbClr val="CCEC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 sz="1600">
              <a:latin typeface="Calibri" pitchFamily="34" charset="0"/>
            </a:endParaRPr>
          </a:p>
        </p:txBody>
      </p:sp>
      <p:cxnSp>
        <p:nvCxnSpPr>
          <p:cNvPr id="11" name="AutoShape 11">
            <a:extLst>
              <a:ext uri="{FF2B5EF4-FFF2-40B4-BE49-F238E27FC236}">
                <a16:creationId xmlns:a16="http://schemas.microsoft.com/office/drawing/2014/main" id="{A2638B24-029B-16D0-F384-BB80AAD51AFF}"/>
              </a:ext>
            </a:extLst>
          </p:cNvPr>
          <p:cNvCxnSpPr>
            <a:cxnSpLocks noChangeShapeType="1"/>
            <a:stCxn id="8" idx="0"/>
          </p:cNvCxnSpPr>
          <p:nvPr/>
        </p:nvCxnSpPr>
        <p:spPr bwMode="auto">
          <a:xfrm>
            <a:off x="2818814" y="3390313"/>
            <a:ext cx="344488" cy="38100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2" name="AutoShape 12">
            <a:extLst>
              <a:ext uri="{FF2B5EF4-FFF2-40B4-BE49-F238E27FC236}">
                <a16:creationId xmlns:a16="http://schemas.microsoft.com/office/drawing/2014/main" id="{94E09DE8-4ED7-464E-C963-B4B374DECF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90314" y="2247313"/>
            <a:ext cx="381000" cy="304800"/>
          </a:xfrm>
          <a:prstGeom prst="triangle">
            <a:avLst>
              <a:gd name="adj" fmla="val 50000"/>
            </a:avLst>
          </a:prstGeom>
          <a:solidFill>
            <a:srgbClr val="CCEC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3" name="Line 13">
            <a:extLst>
              <a:ext uri="{FF2B5EF4-FFF2-40B4-BE49-F238E27FC236}">
                <a16:creationId xmlns:a16="http://schemas.microsoft.com/office/drawing/2014/main" id="{86D66C65-DD1E-3248-26C9-2670D1E6546A}"/>
              </a:ext>
            </a:extLst>
          </p:cNvPr>
          <p:cNvSpPr>
            <a:spLocks noChangeShapeType="1"/>
          </p:cNvSpPr>
          <p:nvPr/>
        </p:nvSpPr>
        <p:spPr bwMode="auto">
          <a:xfrm>
            <a:off x="1485314" y="3466513"/>
            <a:ext cx="0" cy="838200"/>
          </a:xfrm>
          <a:prstGeom prst="line">
            <a:avLst/>
          </a:prstGeom>
          <a:noFill/>
          <a:ln w="38100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4" name="AutoShape 14">
            <a:extLst>
              <a:ext uri="{FF2B5EF4-FFF2-40B4-BE49-F238E27FC236}">
                <a16:creationId xmlns:a16="http://schemas.microsoft.com/office/drawing/2014/main" id="{169413AD-739C-3C52-16FD-DE63688076D5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3999914" y="5219113"/>
            <a:ext cx="381000" cy="304800"/>
          </a:xfrm>
          <a:prstGeom prst="triangle">
            <a:avLst>
              <a:gd name="adj" fmla="val 50000"/>
            </a:avLst>
          </a:prstGeom>
          <a:solidFill>
            <a:srgbClr val="FF9999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tIns="91440" anchor="ctr"/>
          <a:lstStyle/>
          <a:p>
            <a:pPr algn="ctr"/>
            <a:r>
              <a:rPr lang="en-US" sz="1600" i="1" dirty="0">
                <a:latin typeface="Calibri" pitchFamily="34" charset="0"/>
              </a:rPr>
              <a:t>n</a:t>
            </a:r>
            <a:endParaRPr lang="en-US" sz="1600" dirty="0">
              <a:latin typeface="Calibri" pitchFamily="34" charset="0"/>
            </a:endParaRPr>
          </a:p>
        </p:txBody>
      </p:sp>
      <p:cxnSp>
        <p:nvCxnSpPr>
          <p:cNvPr id="15" name="AutoShape 15">
            <a:extLst>
              <a:ext uri="{FF2B5EF4-FFF2-40B4-BE49-F238E27FC236}">
                <a16:creationId xmlns:a16="http://schemas.microsoft.com/office/drawing/2014/main" id="{0F9A02FA-03BE-997B-A174-5D24A684D041}"/>
              </a:ext>
            </a:extLst>
          </p:cNvPr>
          <p:cNvCxnSpPr>
            <a:cxnSpLocks noChangeShapeType="1"/>
            <a:stCxn id="10" idx="3"/>
            <a:endCxn id="14" idx="3"/>
          </p:cNvCxnSpPr>
          <p:nvPr/>
        </p:nvCxnSpPr>
        <p:spPr bwMode="auto">
          <a:xfrm rot="16200000" flipH="1">
            <a:off x="3740358" y="4769057"/>
            <a:ext cx="519112" cy="38100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6" name="AutoShape 16">
            <a:extLst>
              <a:ext uri="{FF2B5EF4-FFF2-40B4-BE49-F238E27FC236}">
                <a16:creationId xmlns:a16="http://schemas.microsoft.com/office/drawing/2014/main" id="{013ADFF0-B6EF-B824-6627-8D068C7E5F5F}"/>
              </a:ext>
            </a:extLst>
          </p:cNvPr>
          <p:cNvCxnSpPr>
            <a:cxnSpLocks noChangeShapeType="1"/>
            <a:stCxn id="8" idx="0"/>
          </p:cNvCxnSpPr>
          <p:nvPr/>
        </p:nvCxnSpPr>
        <p:spPr bwMode="auto">
          <a:xfrm flipH="1">
            <a:off x="2477502" y="3390313"/>
            <a:ext cx="341312" cy="38100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7" name="Freeform 17">
            <a:extLst>
              <a:ext uri="{FF2B5EF4-FFF2-40B4-BE49-F238E27FC236}">
                <a16:creationId xmlns:a16="http://schemas.microsoft.com/office/drawing/2014/main" id="{C663427A-B8AE-F3E7-6639-0F66BB87F1C1}"/>
              </a:ext>
            </a:extLst>
          </p:cNvPr>
          <p:cNvSpPr>
            <a:spLocks/>
          </p:cNvSpPr>
          <p:nvPr/>
        </p:nvSpPr>
        <p:spPr bwMode="auto">
          <a:xfrm>
            <a:off x="3517314" y="2552113"/>
            <a:ext cx="444500" cy="1828800"/>
          </a:xfrm>
          <a:custGeom>
            <a:avLst/>
            <a:gdLst>
              <a:gd name="T0" fmla="*/ 2147483647 w 280"/>
              <a:gd name="T1" fmla="*/ 0 h 1152"/>
              <a:gd name="T2" fmla="*/ 2147483647 w 280"/>
              <a:gd name="T3" fmla="*/ 2147483647 h 1152"/>
              <a:gd name="T4" fmla="*/ 2147483647 w 280"/>
              <a:gd name="T5" fmla="*/ 2147483647 h 1152"/>
              <a:gd name="T6" fmla="*/ 2147483647 w 280"/>
              <a:gd name="T7" fmla="*/ 2147483647 h 1152"/>
              <a:gd name="T8" fmla="*/ 2147483647 w 280"/>
              <a:gd name="T9" fmla="*/ 2147483647 h 1152"/>
              <a:gd name="T10" fmla="*/ 2147483647 w 280"/>
              <a:gd name="T11" fmla="*/ 2147483647 h 115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80"/>
              <a:gd name="T19" fmla="*/ 0 h 1152"/>
              <a:gd name="T20" fmla="*/ 280 w 280"/>
              <a:gd name="T21" fmla="*/ 1152 h 1152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80" h="1152">
                <a:moveTo>
                  <a:pt x="40" y="0"/>
                </a:moveTo>
                <a:cubicBezTo>
                  <a:pt x="20" y="112"/>
                  <a:pt x="0" y="224"/>
                  <a:pt x="40" y="288"/>
                </a:cubicBezTo>
                <a:cubicBezTo>
                  <a:pt x="80" y="352"/>
                  <a:pt x="280" y="304"/>
                  <a:pt x="280" y="384"/>
                </a:cubicBezTo>
                <a:cubicBezTo>
                  <a:pt x="280" y="464"/>
                  <a:pt x="48" y="688"/>
                  <a:pt x="40" y="768"/>
                </a:cubicBezTo>
                <a:cubicBezTo>
                  <a:pt x="32" y="848"/>
                  <a:pt x="208" y="800"/>
                  <a:pt x="232" y="864"/>
                </a:cubicBezTo>
                <a:cubicBezTo>
                  <a:pt x="256" y="928"/>
                  <a:pt x="220" y="1040"/>
                  <a:pt x="184" y="1152"/>
                </a:cubicBezTo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cxnSp>
        <p:nvCxnSpPr>
          <p:cNvPr id="18" name="AutoShape 18">
            <a:extLst>
              <a:ext uri="{FF2B5EF4-FFF2-40B4-BE49-F238E27FC236}">
                <a16:creationId xmlns:a16="http://schemas.microsoft.com/office/drawing/2014/main" id="{FA22A517-2E06-9AE3-2776-C477102A51D9}"/>
              </a:ext>
            </a:extLst>
          </p:cNvPr>
          <p:cNvCxnSpPr>
            <a:cxnSpLocks noChangeShapeType="1"/>
            <a:stCxn id="10" idx="3"/>
          </p:cNvCxnSpPr>
          <p:nvPr/>
        </p:nvCxnSpPr>
        <p:spPr bwMode="auto">
          <a:xfrm flipH="1">
            <a:off x="3466514" y="4700001"/>
            <a:ext cx="342900" cy="519112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9" name="AutoShape 19">
            <a:extLst>
              <a:ext uri="{FF2B5EF4-FFF2-40B4-BE49-F238E27FC236}">
                <a16:creationId xmlns:a16="http://schemas.microsoft.com/office/drawing/2014/main" id="{368CE4F1-4DBC-B090-F300-43FD790147CD}"/>
              </a:ext>
            </a:extLst>
          </p:cNvPr>
          <p:cNvCxnSpPr>
            <a:cxnSpLocks noChangeShapeType="1"/>
            <a:endCxn id="12" idx="0"/>
          </p:cNvCxnSpPr>
          <p:nvPr/>
        </p:nvCxnSpPr>
        <p:spPr bwMode="auto">
          <a:xfrm flipH="1">
            <a:off x="3580814" y="1790113"/>
            <a:ext cx="419100" cy="45720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0" name="AutoShape 15">
            <a:extLst>
              <a:ext uri="{FF2B5EF4-FFF2-40B4-BE49-F238E27FC236}">
                <a16:creationId xmlns:a16="http://schemas.microsoft.com/office/drawing/2014/main" id="{F656A7F3-7712-3678-420D-8747631F8C91}"/>
              </a:ext>
            </a:extLst>
          </p:cNvPr>
          <p:cNvCxnSpPr>
            <a:cxnSpLocks noChangeShapeType="1"/>
            <a:stCxn id="14" idx="0"/>
          </p:cNvCxnSpPr>
          <p:nvPr/>
        </p:nvCxnSpPr>
        <p:spPr bwMode="auto">
          <a:xfrm rot="16200000" flipH="1">
            <a:off x="4171364" y="5542963"/>
            <a:ext cx="228600" cy="19050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2" name="AutoShape 15">
            <a:extLst>
              <a:ext uri="{FF2B5EF4-FFF2-40B4-BE49-F238E27FC236}">
                <a16:creationId xmlns:a16="http://schemas.microsoft.com/office/drawing/2014/main" id="{A3E2C5FC-727D-917F-4F1D-229134A27273}"/>
              </a:ext>
            </a:extLst>
          </p:cNvPr>
          <p:cNvCxnSpPr>
            <a:cxnSpLocks noChangeShapeType="1"/>
            <a:stCxn id="14" idx="0"/>
          </p:cNvCxnSpPr>
          <p:nvPr/>
        </p:nvCxnSpPr>
        <p:spPr bwMode="auto">
          <a:xfrm rot="16200000" flipH="1">
            <a:off x="3980864" y="5733463"/>
            <a:ext cx="457200" cy="3810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D407A78-6575-946A-5B0B-28A46D5D9642}"/>
              </a:ext>
            </a:extLst>
          </p:cNvPr>
          <p:cNvGrpSpPr/>
          <p:nvPr/>
        </p:nvGrpSpPr>
        <p:grpSpPr>
          <a:xfrm>
            <a:off x="4684127" y="5079999"/>
            <a:ext cx="4178519" cy="646331"/>
            <a:chOff x="4684127" y="5079999"/>
            <a:chExt cx="4178519" cy="646331"/>
          </a:xfrm>
        </p:grpSpPr>
        <p:sp>
          <p:nvSpPr>
            <p:cNvPr id="23" name="Arrow: Left 22">
              <a:extLst>
                <a:ext uri="{FF2B5EF4-FFF2-40B4-BE49-F238E27FC236}">
                  <a16:creationId xmlns:a16="http://schemas.microsoft.com/office/drawing/2014/main" id="{2DC7E896-69BF-09EB-5575-AC4FD0075946}"/>
                </a:ext>
              </a:extLst>
            </p:cNvPr>
            <p:cNvSpPr/>
            <p:nvPr/>
          </p:nvSpPr>
          <p:spPr>
            <a:xfrm>
              <a:off x="4684127" y="5282418"/>
              <a:ext cx="381000" cy="241494"/>
            </a:xfrm>
            <a:prstGeom prst="leftArrow">
              <a:avLst/>
            </a:prstGeom>
            <a:solidFill>
              <a:srgbClr val="FF999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 Box 7">
                  <a:extLst>
                    <a:ext uri="{FF2B5EF4-FFF2-40B4-BE49-F238E27FC236}">
                      <a16:creationId xmlns:a16="http://schemas.microsoft.com/office/drawing/2014/main" id="{C882F63F-7236-3E95-BA5E-C94DA5948361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5195496" y="5079999"/>
                  <a:ext cx="3667150" cy="646331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square" anchor="ctr">
                  <a:spAutoFit/>
                </a:bodyPr>
                <a:lstStyle/>
                <a:p>
                  <a:r>
                    <a:rPr lang="en-US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Maintain a value </a:t>
                  </a:r>
                  <a:r>
                    <a:rPr lang="en-US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upper bound </a:t>
                  </a:r>
                  <a:r>
                    <a:rPr lang="en-US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(i.e., “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≤</m:t>
                      </m:r>
                    </m:oMath>
                  </a14:m>
                  <a:r>
                    <a:rPr lang="en-US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”) that decreases over time</a:t>
                  </a:r>
                </a:p>
              </p:txBody>
            </p:sp>
          </mc:Choice>
          <mc:Fallback xmlns="">
            <p:sp>
              <p:nvSpPr>
                <p:cNvPr id="24" name="Text Box 7">
                  <a:extLst>
                    <a:ext uri="{FF2B5EF4-FFF2-40B4-BE49-F238E27FC236}">
                      <a16:creationId xmlns:a16="http://schemas.microsoft.com/office/drawing/2014/main" id="{C882F63F-7236-3E95-BA5E-C94DA594836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5195496" y="5079999"/>
                  <a:ext cx="3667150" cy="646331"/>
                </a:xfrm>
                <a:prstGeom prst="rect">
                  <a:avLst/>
                </a:prstGeom>
                <a:blipFill>
                  <a:blip r:embed="rId2"/>
                  <a:stretch>
                    <a:fillRect l="-1329" t="-4717" r="-1329" b="-15094"/>
                  </a:stretch>
                </a:blipFill>
                <a:ln w="12700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7E756706-FC3A-D699-F602-16DC509A054E}"/>
              </a:ext>
            </a:extLst>
          </p:cNvPr>
          <p:cNvGrpSpPr/>
          <p:nvPr/>
        </p:nvGrpSpPr>
        <p:grpSpPr>
          <a:xfrm>
            <a:off x="4018964" y="2030528"/>
            <a:ext cx="4300453" cy="646331"/>
            <a:chOff x="4018964" y="2030528"/>
            <a:chExt cx="4300453" cy="64633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 Box 7">
                  <a:extLst>
                    <a:ext uri="{FF2B5EF4-FFF2-40B4-BE49-F238E27FC236}">
                      <a16:creationId xmlns:a16="http://schemas.microsoft.com/office/drawing/2014/main" id="{22640C50-39C2-4043-0072-D8E3FC9EFE2F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652267" y="2030528"/>
                  <a:ext cx="3667150" cy="646331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square" anchor="ctr">
                  <a:spAutoFit/>
                </a:bodyPr>
                <a:lstStyle/>
                <a:p>
                  <a:r>
                    <a:rPr lang="en-US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Maintain a value </a:t>
                  </a:r>
                  <a:r>
                    <a:rPr lang="en-US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lower bound </a:t>
                  </a:r>
                  <a:r>
                    <a:rPr lang="en-US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(i.e., “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≥</m:t>
                      </m:r>
                    </m:oMath>
                  </a14:m>
                  <a:r>
                    <a:rPr lang="en-US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”) that increases over time</a:t>
                  </a:r>
                </a:p>
              </p:txBody>
            </p:sp>
          </mc:Choice>
          <mc:Fallback xmlns="">
            <p:sp>
              <p:nvSpPr>
                <p:cNvPr id="25" name="Text Box 7">
                  <a:extLst>
                    <a:ext uri="{FF2B5EF4-FFF2-40B4-BE49-F238E27FC236}">
                      <a16:creationId xmlns:a16="http://schemas.microsoft.com/office/drawing/2014/main" id="{22640C50-39C2-4043-0072-D8E3FC9EFE2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652267" y="2030528"/>
                  <a:ext cx="3667150" cy="646331"/>
                </a:xfrm>
                <a:prstGeom prst="rect">
                  <a:avLst/>
                </a:prstGeom>
                <a:blipFill>
                  <a:blip r:embed="rId3"/>
                  <a:stretch>
                    <a:fillRect l="-1329" t="-4717" b="-15094"/>
                  </a:stretch>
                </a:blipFill>
                <a:ln w="12700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6" name="Arrow: Left 25">
              <a:extLst>
                <a:ext uri="{FF2B5EF4-FFF2-40B4-BE49-F238E27FC236}">
                  <a16:creationId xmlns:a16="http://schemas.microsoft.com/office/drawing/2014/main" id="{0E15BE0E-A04D-D01D-6207-E02257C75A12}"/>
                </a:ext>
              </a:extLst>
            </p:cNvPr>
            <p:cNvSpPr/>
            <p:nvPr/>
          </p:nvSpPr>
          <p:spPr>
            <a:xfrm>
              <a:off x="4018964" y="2310619"/>
              <a:ext cx="381000" cy="241494"/>
            </a:xfrm>
            <a:prstGeom prst="leftArrow">
              <a:avLst/>
            </a:prstGeom>
            <a:solidFill>
              <a:srgbClr val="CCEC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5EACCE7A-E9A0-5E33-42BF-441D72F40632}"/>
              </a:ext>
            </a:extLst>
          </p:cNvPr>
          <p:cNvGrpSpPr/>
          <p:nvPr/>
        </p:nvGrpSpPr>
        <p:grpSpPr>
          <a:xfrm>
            <a:off x="3970436" y="2594745"/>
            <a:ext cx="5806611" cy="2534801"/>
            <a:chOff x="3970436" y="2594745"/>
            <a:chExt cx="5806611" cy="2534801"/>
          </a:xfrm>
        </p:grpSpPr>
        <p:sp>
          <p:nvSpPr>
            <p:cNvPr id="28" name="Text Box 7">
              <a:extLst>
                <a:ext uri="{FF2B5EF4-FFF2-40B4-BE49-F238E27FC236}">
                  <a16:creationId xmlns:a16="http://schemas.microsoft.com/office/drawing/2014/main" id="{C78C6207-C6FE-B61C-E7BD-CC7A26DCEED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34073" y="3663886"/>
              <a:ext cx="5242974" cy="36933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Prune if there is inconsistency with ancestors</a:t>
              </a: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77E03B27-6056-C176-FF72-EFD12332F5D3}"/>
                </a:ext>
              </a:extLst>
            </p:cNvPr>
            <p:cNvSpPr/>
            <p:nvPr/>
          </p:nvSpPr>
          <p:spPr>
            <a:xfrm>
              <a:off x="3970436" y="2594745"/>
              <a:ext cx="690780" cy="2534801"/>
            </a:xfrm>
            <a:custGeom>
              <a:avLst/>
              <a:gdLst>
                <a:gd name="connsiteX0" fmla="*/ 662716 w 690780"/>
                <a:gd name="connsiteY0" fmla="*/ 2525151 h 2534801"/>
                <a:gd name="connsiteX1" fmla="*/ 648649 w 690780"/>
                <a:gd name="connsiteY1" fmla="*/ 2447779 h 2534801"/>
                <a:gd name="connsiteX2" fmla="*/ 261787 w 690780"/>
                <a:gd name="connsiteY2" fmla="*/ 1892105 h 2534801"/>
                <a:gd name="connsiteX3" fmla="*/ 325092 w 690780"/>
                <a:gd name="connsiteY3" fmla="*/ 1266092 h 2534801"/>
                <a:gd name="connsiteX4" fmla="*/ 64839 w 690780"/>
                <a:gd name="connsiteY4" fmla="*/ 1033975 h 2534801"/>
                <a:gd name="connsiteX5" fmla="*/ 423566 w 690780"/>
                <a:gd name="connsiteY5" fmla="*/ 541606 h 2534801"/>
                <a:gd name="connsiteX6" fmla="*/ 64839 w 690780"/>
                <a:gd name="connsiteY6" fmla="*/ 288388 h 2534801"/>
                <a:gd name="connsiteX7" fmla="*/ 1535 w 690780"/>
                <a:gd name="connsiteY7" fmla="*/ 0 h 2534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90780" h="2534801">
                  <a:moveTo>
                    <a:pt x="662716" y="2525151"/>
                  </a:moveTo>
                  <a:cubicBezTo>
                    <a:pt x="689093" y="2539219"/>
                    <a:pt x="715470" y="2553287"/>
                    <a:pt x="648649" y="2447779"/>
                  </a:cubicBezTo>
                  <a:cubicBezTo>
                    <a:pt x="581828" y="2342271"/>
                    <a:pt x="315713" y="2089053"/>
                    <a:pt x="261787" y="1892105"/>
                  </a:cubicBezTo>
                  <a:cubicBezTo>
                    <a:pt x="207861" y="1695157"/>
                    <a:pt x="357917" y="1409114"/>
                    <a:pt x="325092" y="1266092"/>
                  </a:cubicBezTo>
                  <a:cubicBezTo>
                    <a:pt x="292267" y="1123070"/>
                    <a:pt x="48427" y="1154723"/>
                    <a:pt x="64839" y="1033975"/>
                  </a:cubicBezTo>
                  <a:cubicBezTo>
                    <a:pt x="81251" y="913227"/>
                    <a:pt x="423566" y="665870"/>
                    <a:pt x="423566" y="541606"/>
                  </a:cubicBezTo>
                  <a:cubicBezTo>
                    <a:pt x="423566" y="417342"/>
                    <a:pt x="135178" y="378656"/>
                    <a:pt x="64839" y="288388"/>
                  </a:cubicBezTo>
                  <a:cubicBezTo>
                    <a:pt x="-5500" y="198120"/>
                    <a:pt x="-1983" y="99060"/>
                    <a:pt x="1535" y="0"/>
                  </a:cubicBezTo>
                </a:path>
              </a:pathLst>
            </a:custGeom>
            <a:noFill/>
            <a:ln>
              <a:solidFill>
                <a:srgbClr val="C00000"/>
              </a:solidFill>
              <a:prstDash val="dash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99678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A9B372-52B3-3FE2-C0E1-128DC4AF0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Alpha-Beta Pruning</a:t>
            </a:r>
          </a:p>
        </p:txBody>
      </p:sp>
      <p:sp>
        <p:nvSpPr>
          <p:cNvPr id="4" name="Rounded Rectangle 11">
            <a:extLst>
              <a:ext uri="{FF2B5EF4-FFF2-40B4-BE49-F238E27FC236}">
                <a16:creationId xmlns:a16="http://schemas.microsoft.com/office/drawing/2014/main" id="{37EE1457-5FBE-1341-74F5-12205321F4F0}"/>
              </a:ext>
            </a:extLst>
          </p:cNvPr>
          <p:cNvSpPr/>
          <p:nvPr/>
        </p:nvSpPr>
        <p:spPr>
          <a:xfrm>
            <a:off x="6324600" y="3048000"/>
            <a:ext cx="5410200" cy="3124200"/>
          </a:xfrm>
          <a:prstGeom prst="roundRect">
            <a:avLst/>
          </a:prstGeom>
          <a:solidFill>
            <a:srgbClr val="C00000">
              <a:alpha val="16000"/>
            </a:srgb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10">
            <a:extLst>
              <a:ext uri="{FF2B5EF4-FFF2-40B4-BE49-F238E27FC236}">
                <a16:creationId xmlns:a16="http://schemas.microsoft.com/office/drawing/2014/main" id="{301F1C3C-7865-45AF-4E6E-D8E08E9E92D2}"/>
              </a:ext>
            </a:extLst>
          </p:cNvPr>
          <p:cNvSpPr/>
          <p:nvPr/>
        </p:nvSpPr>
        <p:spPr>
          <a:xfrm>
            <a:off x="457200" y="3048000"/>
            <a:ext cx="5410200" cy="3124200"/>
          </a:xfrm>
          <a:prstGeom prst="roundRect">
            <a:avLst/>
          </a:prstGeom>
          <a:solidFill>
            <a:srgbClr val="0066CC">
              <a:alpha val="16000"/>
            </a:srgb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553B125-1ADD-9CF6-494E-9372D8D2E149}"/>
              </a:ext>
            </a:extLst>
          </p:cNvPr>
          <p:cNvSpPr txBox="1">
            <a:spLocks/>
          </p:cNvSpPr>
          <p:nvPr/>
        </p:nvSpPr>
        <p:spPr bwMode="auto">
          <a:xfrm>
            <a:off x="6477000" y="3352800"/>
            <a:ext cx="53340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marL="342882" lvl="0" indent="-342882">
              <a:lnSpc>
                <a:spcPct val="80000"/>
              </a:lnSpc>
              <a:spcBef>
                <a:spcPts val="1200"/>
              </a:spcBef>
              <a:buClr>
                <a:schemeClr val="accent2"/>
              </a:buClr>
            </a:pPr>
            <a:r>
              <a:rPr kumimoji="0" lang="en-US" sz="215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def min-value(state</a:t>
            </a:r>
            <a:r>
              <a:rPr lang="en-US" sz="2150" kern="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, </a:t>
            </a:r>
            <a:r>
              <a:rPr lang="el-GR" sz="2150" kern="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α</a:t>
            </a:r>
            <a:r>
              <a:rPr lang="en-US" sz="2150" kern="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l-GR" sz="2150" kern="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β</a:t>
            </a:r>
            <a:r>
              <a:rPr kumimoji="0" lang="en-US" sz="215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):</a:t>
            </a: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15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initialize v = </a:t>
            </a:r>
            <a:r>
              <a:rPr lang="en-US" sz="2150" kern="0" dirty="0"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r>
              <a:rPr kumimoji="0" lang="en-US" sz="215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∞</a:t>
            </a: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15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for each successor of state:</a:t>
            </a:r>
          </a:p>
          <a:p>
            <a:pPr marL="1142942" lvl="2" indent="-228589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</a:pPr>
            <a:r>
              <a:rPr lang="en-US" sz="2150" kern="0" dirty="0">
                <a:latin typeface="Arial" panose="020B0604020202020204" pitchFamily="34" charset="0"/>
                <a:cs typeface="Arial" panose="020B0604020202020204" pitchFamily="34" charset="0"/>
              </a:rPr>
              <a:t>v = min(v, </a:t>
            </a:r>
            <a:r>
              <a:rPr kumimoji="0" lang="en-US" sz="2150" b="0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value(successor</a:t>
            </a:r>
            <a:r>
              <a:rPr lang="en-US" sz="2150" kern="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l-GR" sz="2150" kern="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α</a:t>
            </a:r>
            <a:r>
              <a:rPr lang="en-US" sz="2150" kern="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l-GR" sz="2150" kern="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β</a:t>
            </a:r>
            <a:r>
              <a:rPr kumimoji="0" lang="en-US" sz="2150" b="0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kumimoji="0" lang="en-US" sz="215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1142942" lvl="2" indent="-228589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</a:pPr>
            <a:r>
              <a:rPr lang="en-US" sz="2150" kern="0" dirty="0">
                <a:latin typeface="Arial" panose="020B0604020202020204" pitchFamily="34" charset="0"/>
                <a:cs typeface="Arial" panose="020B0604020202020204" pitchFamily="34" charset="0"/>
              </a:rPr>
              <a:t>if v ≤ </a:t>
            </a:r>
            <a:r>
              <a:rPr lang="el-GR" sz="2150" kern="0" dirty="0">
                <a:latin typeface="Arial" panose="020B0604020202020204" pitchFamily="34" charset="0"/>
                <a:cs typeface="Arial" panose="020B0604020202020204" pitchFamily="34" charset="0"/>
              </a:rPr>
              <a:t>α</a:t>
            </a:r>
            <a:r>
              <a:rPr lang="en-US" sz="2150" kern="0" dirty="0">
                <a:latin typeface="Arial" panose="020B0604020202020204" pitchFamily="34" charset="0"/>
                <a:cs typeface="Arial" panose="020B0604020202020204" pitchFamily="34" charset="0"/>
              </a:rPr>
              <a:t> return v</a:t>
            </a:r>
            <a:endParaRPr kumimoji="0" lang="en-US" sz="215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142942" lvl="2" indent="-228589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</a:pPr>
            <a:r>
              <a:rPr lang="el-GR" sz="2150" kern="0" dirty="0">
                <a:latin typeface="Arial" panose="020B0604020202020204" pitchFamily="34" charset="0"/>
                <a:cs typeface="Arial" panose="020B0604020202020204" pitchFamily="34" charset="0"/>
              </a:rPr>
              <a:t>β </a:t>
            </a:r>
            <a:r>
              <a:rPr lang="en-US" sz="2150" kern="0" dirty="0">
                <a:latin typeface="Arial" panose="020B0604020202020204" pitchFamily="34" charset="0"/>
                <a:cs typeface="Arial" panose="020B0604020202020204" pitchFamily="34" charset="0"/>
              </a:rPr>
              <a:t>= min(</a:t>
            </a:r>
            <a:r>
              <a:rPr lang="el-GR" sz="2150" kern="0" dirty="0">
                <a:latin typeface="Arial" panose="020B0604020202020204" pitchFamily="34" charset="0"/>
                <a:cs typeface="Arial" panose="020B0604020202020204" pitchFamily="34" charset="0"/>
              </a:rPr>
              <a:t>β</a:t>
            </a:r>
            <a:r>
              <a:rPr lang="en-US" sz="2150" kern="0" dirty="0">
                <a:latin typeface="Arial" panose="020B0604020202020204" pitchFamily="34" charset="0"/>
                <a:cs typeface="Arial" panose="020B0604020202020204" pitchFamily="34" charset="0"/>
              </a:rPr>
              <a:t>, v)</a:t>
            </a:r>
            <a:endParaRPr kumimoji="0" lang="en-US" sz="215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15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return v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AB9EBCF-9F8C-5721-F938-03547E010C90}"/>
              </a:ext>
            </a:extLst>
          </p:cNvPr>
          <p:cNvSpPr txBox="1">
            <a:spLocks/>
          </p:cNvSpPr>
          <p:nvPr/>
        </p:nvSpPr>
        <p:spPr bwMode="auto">
          <a:xfrm>
            <a:off x="609600" y="3048000"/>
            <a:ext cx="5410200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marL="342882" marR="0" lvl="0" indent="-342882" algn="l" defTabSz="914400" rtl="0" eaLnBrk="1" fontAlgn="base" latinLnBrk="0" hangingPunct="1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  <a:defRPr/>
            </a:pPr>
            <a:endParaRPr kumimoji="0" lang="en-US" sz="2150" b="0" i="0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882" lvl="0" indent="-342882">
              <a:lnSpc>
                <a:spcPct val="80000"/>
              </a:lnSpc>
              <a:spcBef>
                <a:spcPts val="1200"/>
              </a:spcBef>
              <a:buClr>
                <a:schemeClr val="accent2"/>
              </a:buClr>
            </a:pPr>
            <a:r>
              <a:rPr kumimoji="0" lang="en-US" sz="2150" b="0" i="0" u="none" strike="noStrike" kern="0" cap="none" spc="0" normalizeH="0" baseline="0" noProof="0" dirty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def max-value(state, </a:t>
            </a:r>
            <a:r>
              <a:rPr lang="el-GR" sz="2150" kern="0" dirty="0">
                <a:solidFill>
                  <a:srgbClr val="0066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α</a:t>
            </a:r>
            <a:r>
              <a:rPr lang="en-US" sz="2150" kern="0" dirty="0">
                <a:solidFill>
                  <a:srgbClr val="0066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l-GR" sz="2150" kern="0" dirty="0">
                <a:solidFill>
                  <a:srgbClr val="0066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β</a:t>
            </a:r>
            <a:r>
              <a:rPr kumimoji="0" lang="en-US" sz="2150" b="0" i="0" u="none" strike="noStrike" kern="0" cap="none" spc="0" normalizeH="0" baseline="0" noProof="0" dirty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):</a:t>
            </a: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15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initialize v = -∞</a:t>
            </a: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15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for each successor of state:</a:t>
            </a:r>
          </a:p>
          <a:p>
            <a:pPr marL="1142942" lvl="2" indent="-228589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</a:pPr>
            <a:r>
              <a:rPr kumimoji="0" lang="en-US" sz="215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v = </a:t>
            </a:r>
            <a:r>
              <a:rPr lang="en-US" sz="2150" kern="0" noProof="0" dirty="0">
                <a:latin typeface="Arial" panose="020B0604020202020204" pitchFamily="34" charset="0"/>
                <a:cs typeface="Arial" panose="020B0604020202020204" pitchFamily="34" charset="0"/>
              </a:rPr>
              <a:t>max(v, </a:t>
            </a:r>
            <a:r>
              <a:rPr kumimoji="0" lang="en-US" sz="2150" b="0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value(successor</a:t>
            </a:r>
            <a:r>
              <a:rPr lang="en-US" sz="2150" kern="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l-GR" sz="2150" kern="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α</a:t>
            </a:r>
            <a:r>
              <a:rPr lang="en-US" sz="2150" kern="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l-GR" sz="2150" kern="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β</a:t>
            </a:r>
            <a:r>
              <a:rPr kumimoji="0" lang="en-US" sz="2150" b="0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en-US" sz="2150" kern="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kumimoji="0" lang="en-US" sz="2150" b="0" i="0" u="none" strike="noStrike" kern="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142942" marR="0" lvl="2" indent="-228589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  <a:defRPr/>
            </a:pPr>
            <a:r>
              <a:rPr lang="en-US" sz="2150" kern="0" baseline="0" dirty="0">
                <a:latin typeface="Arial" panose="020B0604020202020204" pitchFamily="34" charset="0"/>
                <a:cs typeface="Arial" panose="020B0604020202020204" pitchFamily="34" charset="0"/>
              </a:rPr>
              <a:t>if</a:t>
            </a:r>
            <a:r>
              <a:rPr lang="en-US" sz="2150" kern="0" dirty="0">
                <a:latin typeface="Arial" panose="020B0604020202020204" pitchFamily="34" charset="0"/>
                <a:cs typeface="Arial" panose="020B0604020202020204" pitchFamily="34" charset="0"/>
              </a:rPr>
              <a:t> v ≥ </a:t>
            </a:r>
            <a:r>
              <a:rPr lang="el-GR" sz="2150" kern="0" dirty="0">
                <a:latin typeface="Arial" panose="020B0604020202020204" pitchFamily="34" charset="0"/>
                <a:cs typeface="Arial" panose="020B0604020202020204" pitchFamily="34" charset="0"/>
              </a:rPr>
              <a:t>β</a:t>
            </a:r>
            <a:r>
              <a:rPr lang="en-US" sz="2150" kern="0" dirty="0">
                <a:latin typeface="Arial" panose="020B0604020202020204" pitchFamily="34" charset="0"/>
                <a:cs typeface="Arial" panose="020B0604020202020204" pitchFamily="34" charset="0"/>
              </a:rPr>
              <a:t> return v</a:t>
            </a:r>
          </a:p>
          <a:p>
            <a:pPr marL="1142942" lvl="2" indent="-228589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</a:pPr>
            <a:r>
              <a:rPr lang="el-GR" sz="2150" kern="0" dirty="0">
                <a:latin typeface="Arial" panose="020B0604020202020204" pitchFamily="34" charset="0"/>
                <a:cs typeface="Arial" panose="020B0604020202020204" pitchFamily="34" charset="0"/>
              </a:rPr>
              <a:t>α</a:t>
            </a:r>
            <a:r>
              <a:rPr lang="en-US" sz="2150" kern="0" dirty="0">
                <a:latin typeface="Arial" panose="020B0604020202020204" pitchFamily="34" charset="0"/>
                <a:cs typeface="Arial" panose="020B0604020202020204" pitchFamily="34" charset="0"/>
              </a:rPr>
              <a:t> = max(</a:t>
            </a:r>
            <a:r>
              <a:rPr lang="el-GR" sz="2150" kern="0" dirty="0">
                <a:latin typeface="Arial" panose="020B0604020202020204" pitchFamily="34" charset="0"/>
                <a:cs typeface="Arial" panose="020B0604020202020204" pitchFamily="34" charset="0"/>
              </a:rPr>
              <a:t>α</a:t>
            </a:r>
            <a:r>
              <a:rPr lang="en-US" sz="2150" kern="0" dirty="0">
                <a:latin typeface="Arial" panose="020B0604020202020204" pitchFamily="34" charset="0"/>
                <a:cs typeface="Arial" panose="020B0604020202020204" pitchFamily="34" charset="0"/>
              </a:rPr>
              <a:t>, v)</a:t>
            </a:r>
            <a:endParaRPr kumimoji="0" lang="en-US" sz="215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15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return v</a:t>
            </a:r>
          </a:p>
        </p:txBody>
      </p:sp>
      <p:sp>
        <p:nvSpPr>
          <p:cNvPr id="8" name="Rounded Rectangle 13">
            <a:extLst>
              <a:ext uri="{FF2B5EF4-FFF2-40B4-BE49-F238E27FC236}">
                <a16:creationId xmlns:a16="http://schemas.microsoft.com/office/drawing/2014/main" id="{D0AD99B3-9C8D-1B04-0E75-6552835E2283}"/>
              </a:ext>
            </a:extLst>
          </p:cNvPr>
          <p:cNvSpPr/>
          <p:nvPr/>
        </p:nvSpPr>
        <p:spPr>
          <a:xfrm>
            <a:off x="3505200" y="1524000"/>
            <a:ext cx="5105400" cy="1066800"/>
          </a:xfrm>
          <a:prstGeom prst="roundRect">
            <a:avLst/>
          </a:prstGeom>
          <a:solidFill>
            <a:srgbClr val="7030A0">
              <a:alpha val="16000"/>
            </a:srgb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36751A0-6D09-51D8-E238-9392561951FD}"/>
              </a:ext>
            </a:extLst>
          </p:cNvPr>
          <p:cNvSpPr txBox="1">
            <a:spLocks/>
          </p:cNvSpPr>
          <p:nvPr/>
        </p:nvSpPr>
        <p:spPr>
          <a:xfrm>
            <a:off x="0" y="1676400"/>
            <a:ext cx="11734800" cy="1447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ctr">
              <a:lnSpc>
                <a:spcPct val="80000"/>
              </a:lnSpc>
              <a:buFont typeface="Arial" panose="020B0604020202020204" pitchFamily="34" charset="0"/>
              <a:buNone/>
            </a:pPr>
            <a:r>
              <a:rPr lang="el-GR" sz="2300" dirty="0">
                <a:solidFill>
                  <a:srgbClr val="0066CC"/>
                </a:solidFill>
              </a:rPr>
              <a:t>α</a:t>
            </a:r>
            <a:r>
              <a:rPr lang="en-US" sz="2300" dirty="0">
                <a:solidFill>
                  <a:srgbClr val="0066CC"/>
                </a:solidFill>
              </a:rPr>
              <a:t>: </a:t>
            </a:r>
            <a:r>
              <a:rPr lang="en-US" sz="2300" dirty="0">
                <a:solidFill>
                  <a:srgbClr val="0070C0"/>
                </a:solidFill>
              </a:rPr>
              <a:t>MAX’s best option on path to root</a:t>
            </a:r>
          </a:p>
          <a:p>
            <a:pPr lvl="1" algn="ctr">
              <a:lnSpc>
                <a:spcPct val="80000"/>
              </a:lnSpc>
              <a:buFont typeface="Arial" panose="020B0604020202020204" pitchFamily="34" charset="0"/>
              <a:buNone/>
            </a:pPr>
            <a:r>
              <a:rPr lang="el-GR" sz="2300" dirty="0">
                <a:solidFill>
                  <a:srgbClr val="C00000"/>
                </a:solidFill>
              </a:rPr>
              <a:t>β</a:t>
            </a:r>
            <a:r>
              <a:rPr lang="en-US" sz="2300" dirty="0">
                <a:solidFill>
                  <a:srgbClr val="C00000"/>
                </a:solidFill>
              </a:rPr>
              <a:t>:</a:t>
            </a:r>
            <a:r>
              <a:rPr lang="el-GR" sz="2300" dirty="0">
                <a:solidFill>
                  <a:srgbClr val="C00000"/>
                </a:solidFill>
              </a:rPr>
              <a:t> </a:t>
            </a:r>
            <a:r>
              <a:rPr lang="en-US" sz="2300" dirty="0">
                <a:solidFill>
                  <a:srgbClr val="C00000"/>
                </a:solidFill>
              </a:rPr>
              <a:t>MIN’s best option on path to root</a:t>
            </a:r>
          </a:p>
        </p:txBody>
      </p:sp>
    </p:spTree>
    <p:extLst>
      <p:ext uri="{BB962C8B-B14F-4D97-AF65-F5344CB8AC3E}">
        <p14:creationId xmlns:p14="http://schemas.microsoft.com/office/powerpoint/2010/main" val="12703121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3007D-5C85-3D0F-D2AE-D498E4A065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Alpha-Beta Pruning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EC5799-BB3A-73E6-838D-6588F723B5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pruning has </a:t>
            </a:r>
            <a:r>
              <a:rPr lang="en-US" b="1" dirty="0"/>
              <a:t>no effect </a:t>
            </a:r>
            <a:r>
              <a:rPr lang="en-US" dirty="0"/>
              <a:t>on the minimax value computed for the root. </a:t>
            </a:r>
          </a:p>
          <a:p>
            <a:endParaRPr lang="en-US" dirty="0"/>
          </a:p>
          <a:p>
            <a:r>
              <a:rPr lang="en-US" dirty="0"/>
              <a:t>Child ordering affects the efficiency</a:t>
            </a:r>
          </a:p>
          <a:p>
            <a:pPr lvl="1"/>
            <a:r>
              <a:rPr lang="en-US" dirty="0"/>
              <a:t>If a MAX node finds a larger children value (or a MIN node finds a smaller children value) quicker, then more time can be saved. </a:t>
            </a:r>
          </a:p>
          <a:p>
            <a:pPr lvl="1"/>
            <a:endParaRPr lang="en-US" dirty="0"/>
          </a:p>
          <a:p>
            <a:r>
              <a:rPr lang="en-US" dirty="0"/>
              <a:t>With perfect ordering, the time complexity drops to O(b</a:t>
            </a:r>
            <a:r>
              <a:rPr lang="en-US" baseline="30000" dirty="0"/>
              <a:t>m/2</a:t>
            </a:r>
            <a:r>
              <a:rPr lang="en-US" dirty="0"/>
              <a:t>) </a:t>
            </a:r>
          </a:p>
          <a:p>
            <a:pPr lvl="1"/>
            <a:r>
              <a:rPr lang="en-US" dirty="0"/>
              <a:t>Doubles solvable depth</a:t>
            </a:r>
          </a:p>
          <a:p>
            <a:pPr lvl="1"/>
            <a:r>
              <a:rPr lang="en-US" dirty="0"/>
              <a:t>Full search of, e.g., chess, is still hopeless</a:t>
            </a:r>
          </a:p>
        </p:txBody>
      </p:sp>
    </p:spTree>
    <p:extLst>
      <p:ext uri="{BB962C8B-B14F-4D97-AF65-F5344CB8AC3E}">
        <p14:creationId xmlns:p14="http://schemas.microsoft.com/office/powerpoint/2010/main" val="2935230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05AC59-AA65-82D7-0CA0-5EE5664D31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 Limits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6176E6-9ABD-7108-9AC9-6CCF91CF92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09252"/>
            <a:ext cx="7287267" cy="4767711"/>
          </a:xfrm>
        </p:spPr>
        <p:txBody>
          <a:bodyPr/>
          <a:lstStyle/>
          <a:p>
            <a:r>
              <a:rPr lang="en-US" dirty="0"/>
              <a:t>In realistic games, cannot search to leaves</a:t>
            </a:r>
            <a:endParaRPr lang="en-US" b="1" dirty="0"/>
          </a:p>
          <a:p>
            <a:r>
              <a:rPr lang="en-US" b="1" dirty="0"/>
              <a:t>Solution:</a:t>
            </a:r>
            <a:r>
              <a:rPr lang="en-US" dirty="0"/>
              <a:t> depth-limited search</a:t>
            </a:r>
          </a:p>
          <a:p>
            <a:pPr lvl="1"/>
            <a:r>
              <a:rPr lang="en-US" dirty="0"/>
              <a:t>Search only to a limited depth</a:t>
            </a:r>
          </a:p>
          <a:p>
            <a:pPr lvl="1"/>
            <a:r>
              <a:rPr lang="en-US" dirty="0"/>
              <a:t>At the last layer of the search, call the </a:t>
            </a:r>
            <a:r>
              <a:rPr lang="en-US" dirty="0">
                <a:solidFill>
                  <a:srgbClr val="C00000"/>
                </a:solidFill>
              </a:rPr>
              <a:t>evaluation function (heuristic function)</a:t>
            </a:r>
          </a:p>
          <a:p>
            <a:r>
              <a:rPr lang="en-US" b="1" dirty="0"/>
              <a:t>Example</a:t>
            </a:r>
          </a:p>
          <a:p>
            <a:pPr lvl="1" eaLnBrk="1" hangingPunct="1"/>
            <a:r>
              <a:rPr lang="en-US" dirty="0"/>
              <a:t>Suppose we have 100 seconds, can explore </a:t>
            </a:r>
            <a:br>
              <a:rPr lang="en-US" dirty="0"/>
            </a:br>
            <a:r>
              <a:rPr lang="en-US" dirty="0"/>
              <a:t>10K nodes / sec</a:t>
            </a:r>
          </a:p>
          <a:p>
            <a:pPr lvl="1" eaLnBrk="1" hangingPunct="1"/>
            <a:r>
              <a:rPr lang="en-US" dirty="0"/>
              <a:t>So can check 1M nodes per move</a:t>
            </a:r>
          </a:p>
          <a:p>
            <a:pPr lvl="1" eaLnBrk="1" hangingPunct="1"/>
            <a:r>
              <a:rPr lang="en-US" dirty="0">
                <a:sym typeface="Symbol" pitchFamily="18" charset="2"/>
              </a:rPr>
              <a:t>- reaches about depth 8 – decent chess program</a:t>
            </a:r>
          </a:p>
          <a:p>
            <a:r>
              <a:rPr lang="en-US" dirty="0">
                <a:sym typeface="Symbol" pitchFamily="18" charset="2"/>
              </a:rPr>
              <a:t>Use iterative deepening for an anytime algorithm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AutoShape 22">
            <a:extLst>
              <a:ext uri="{FF2B5EF4-FFF2-40B4-BE49-F238E27FC236}">
                <a16:creationId xmlns:a16="http://schemas.microsoft.com/office/drawing/2014/main" id="{9A2EDCE3-8722-F0DB-AB77-8B21D184A5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62166" y="15240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>
              <a:latin typeface="Calibri" pitchFamily="34" charset="0"/>
            </a:endParaRPr>
          </a:p>
        </p:txBody>
      </p:sp>
      <p:sp>
        <p:nvSpPr>
          <p:cNvPr id="5" name="AutoShape 23">
            <a:extLst>
              <a:ext uri="{FF2B5EF4-FFF2-40B4-BE49-F238E27FC236}">
                <a16:creationId xmlns:a16="http://schemas.microsoft.com/office/drawing/2014/main" id="{A28BF39A-5AFE-8364-5FA3-D901947E5132}"/>
              </a:ext>
            </a:extLst>
          </p:cNvPr>
          <p:cNvSpPr>
            <a:spLocks noChangeArrowheads="1"/>
          </p:cNvSpPr>
          <p:nvPr/>
        </p:nvSpPr>
        <p:spPr bwMode="auto">
          <a:xfrm rot="10800000">
            <a:off x="8823966" y="19812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6" name="AutoShape 24">
            <a:extLst>
              <a:ext uri="{FF2B5EF4-FFF2-40B4-BE49-F238E27FC236}">
                <a16:creationId xmlns:a16="http://schemas.microsoft.com/office/drawing/2014/main" id="{1044048F-C45D-1ED1-43E2-5EC30DB53798}"/>
              </a:ext>
            </a:extLst>
          </p:cNvPr>
          <p:cNvSpPr>
            <a:spLocks noChangeArrowheads="1"/>
          </p:cNvSpPr>
          <p:nvPr/>
        </p:nvSpPr>
        <p:spPr bwMode="auto">
          <a:xfrm rot="10800000">
            <a:off x="10500366" y="19812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pPr algn="ctr"/>
            <a:endParaRPr lang="en-US">
              <a:latin typeface="Calibri" pitchFamily="34" charset="0"/>
            </a:endParaRPr>
          </a:p>
        </p:txBody>
      </p:sp>
      <p:cxnSp>
        <p:nvCxnSpPr>
          <p:cNvPr id="7" name="AutoShape 25">
            <a:extLst>
              <a:ext uri="{FF2B5EF4-FFF2-40B4-BE49-F238E27FC236}">
                <a16:creationId xmlns:a16="http://schemas.microsoft.com/office/drawing/2014/main" id="{5BABE3CD-9821-7AE3-5152-A2B14D220FCF}"/>
              </a:ext>
            </a:extLst>
          </p:cNvPr>
          <p:cNvCxnSpPr>
            <a:cxnSpLocks noChangeShapeType="1"/>
            <a:stCxn id="4" idx="3"/>
            <a:endCxn id="5" idx="3"/>
          </p:cNvCxnSpPr>
          <p:nvPr/>
        </p:nvCxnSpPr>
        <p:spPr bwMode="auto">
          <a:xfrm flipH="1">
            <a:off x="9014466" y="1828800"/>
            <a:ext cx="838200" cy="152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8" name="AutoShape 26">
            <a:extLst>
              <a:ext uri="{FF2B5EF4-FFF2-40B4-BE49-F238E27FC236}">
                <a16:creationId xmlns:a16="http://schemas.microsoft.com/office/drawing/2014/main" id="{35D86FC4-B638-A270-3694-F5822E37C276}"/>
              </a:ext>
            </a:extLst>
          </p:cNvPr>
          <p:cNvCxnSpPr>
            <a:cxnSpLocks noChangeShapeType="1"/>
            <a:stCxn id="4" idx="3"/>
            <a:endCxn id="6" idx="3"/>
          </p:cNvCxnSpPr>
          <p:nvPr/>
        </p:nvCxnSpPr>
        <p:spPr bwMode="auto">
          <a:xfrm>
            <a:off x="9852666" y="1828800"/>
            <a:ext cx="838200" cy="152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" name="AutoShape 27">
            <a:extLst>
              <a:ext uri="{FF2B5EF4-FFF2-40B4-BE49-F238E27FC236}">
                <a16:creationId xmlns:a16="http://schemas.microsoft.com/office/drawing/2014/main" id="{8616B6DF-37E8-1F35-C65A-FE54C29B43F2}"/>
              </a:ext>
            </a:extLst>
          </p:cNvPr>
          <p:cNvCxnSpPr>
            <a:cxnSpLocks noChangeShapeType="1"/>
            <a:stCxn id="5" idx="0"/>
            <a:endCxn id="41" idx="0"/>
          </p:cNvCxnSpPr>
          <p:nvPr/>
        </p:nvCxnSpPr>
        <p:spPr bwMode="auto">
          <a:xfrm flipH="1">
            <a:off x="8671566" y="2286000"/>
            <a:ext cx="342900" cy="152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0" name="AutoShape 28">
            <a:extLst>
              <a:ext uri="{FF2B5EF4-FFF2-40B4-BE49-F238E27FC236}">
                <a16:creationId xmlns:a16="http://schemas.microsoft.com/office/drawing/2014/main" id="{EDC8A476-A515-AAA0-DB46-70DA3441C089}"/>
              </a:ext>
            </a:extLst>
          </p:cNvPr>
          <p:cNvCxnSpPr>
            <a:cxnSpLocks noChangeShapeType="1"/>
            <a:stCxn id="5" idx="0"/>
            <a:endCxn id="42" idx="0"/>
          </p:cNvCxnSpPr>
          <p:nvPr/>
        </p:nvCxnSpPr>
        <p:spPr bwMode="auto">
          <a:xfrm>
            <a:off x="9014466" y="2286000"/>
            <a:ext cx="342900" cy="152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1" name="AutoShape 29">
            <a:extLst>
              <a:ext uri="{FF2B5EF4-FFF2-40B4-BE49-F238E27FC236}">
                <a16:creationId xmlns:a16="http://schemas.microsoft.com/office/drawing/2014/main" id="{B1133D99-9D25-C213-9629-F0E4666C566F}"/>
              </a:ext>
            </a:extLst>
          </p:cNvPr>
          <p:cNvCxnSpPr>
            <a:cxnSpLocks noChangeShapeType="1"/>
            <a:stCxn id="16" idx="3"/>
            <a:endCxn id="19" idx="0"/>
          </p:cNvCxnSpPr>
          <p:nvPr/>
        </p:nvCxnSpPr>
        <p:spPr bwMode="auto">
          <a:xfrm flipH="1">
            <a:off x="10690866" y="2743200"/>
            <a:ext cx="304800" cy="152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2" name="AutoShape 30">
            <a:extLst>
              <a:ext uri="{FF2B5EF4-FFF2-40B4-BE49-F238E27FC236}">
                <a16:creationId xmlns:a16="http://schemas.microsoft.com/office/drawing/2014/main" id="{0C73D8C9-B05C-7577-D4B9-47E1DDCE20BF}"/>
              </a:ext>
            </a:extLst>
          </p:cNvPr>
          <p:cNvCxnSpPr>
            <a:cxnSpLocks noChangeShapeType="1"/>
            <a:stCxn id="16" idx="3"/>
            <a:endCxn id="20" idx="0"/>
          </p:cNvCxnSpPr>
          <p:nvPr/>
        </p:nvCxnSpPr>
        <p:spPr bwMode="auto">
          <a:xfrm>
            <a:off x="10995666" y="2743200"/>
            <a:ext cx="304800" cy="152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3" name="AutoShape 31">
            <a:extLst>
              <a:ext uri="{FF2B5EF4-FFF2-40B4-BE49-F238E27FC236}">
                <a16:creationId xmlns:a16="http://schemas.microsoft.com/office/drawing/2014/main" id="{7693D28F-F680-200D-565D-FB258D37AE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19166" y="24384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4" name="AutoShape 32">
            <a:extLst>
              <a:ext uri="{FF2B5EF4-FFF2-40B4-BE49-F238E27FC236}">
                <a16:creationId xmlns:a16="http://schemas.microsoft.com/office/drawing/2014/main" id="{2DEBBDA9-FDAA-D048-A012-6C4D523B73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28766" y="24384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5" name="AutoShape 33">
            <a:extLst>
              <a:ext uri="{FF2B5EF4-FFF2-40B4-BE49-F238E27FC236}">
                <a16:creationId xmlns:a16="http://schemas.microsoft.com/office/drawing/2014/main" id="{37E1EFDD-24F5-75EF-385C-F687D753DD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95566" y="24384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6" name="AutoShape 34">
            <a:extLst>
              <a:ext uri="{FF2B5EF4-FFF2-40B4-BE49-F238E27FC236}">
                <a16:creationId xmlns:a16="http://schemas.microsoft.com/office/drawing/2014/main" id="{C23DDCEF-7094-A22F-1D4F-FC90969D43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05166" y="24384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7" name="AutoShape 35">
            <a:extLst>
              <a:ext uri="{FF2B5EF4-FFF2-40B4-BE49-F238E27FC236}">
                <a16:creationId xmlns:a16="http://schemas.microsoft.com/office/drawing/2014/main" id="{6BB57567-BC96-B95C-E5C6-63C52F0A7A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23966" y="28956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8" name="AutoShape 36">
            <a:extLst>
              <a:ext uri="{FF2B5EF4-FFF2-40B4-BE49-F238E27FC236}">
                <a16:creationId xmlns:a16="http://schemas.microsoft.com/office/drawing/2014/main" id="{70DCC7AE-0F6B-FD09-0ADE-AEA39D7DDC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23966" y="38100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" name="AutoShape 37">
            <a:extLst>
              <a:ext uri="{FF2B5EF4-FFF2-40B4-BE49-F238E27FC236}">
                <a16:creationId xmlns:a16="http://schemas.microsoft.com/office/drawing/2014/main" id="{1E902B6C-AC47-E4B9-2BDB-A4ECA2EF1C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00366" y="28956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20" name="AutoShape 38">
            <a:extLst>
              <a:ext uri="{FF2B5EF4-FFF2-40B4-BE49-F238E27FC236}">
                <a16:creationId xmlns:a16="http://schemas.microsoft.com/office/drawing/2014/main" id="{4B6DC854-41F3-FF05-C102-EF375220B5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09966" y="28956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21" name="AutoShape 39">
            <a:extLst>
              <a:ext uri="{FF2B5EF4-FFF2-40B4-BE49-F238E27FC236}">
                <a16:creationId xmlns:a16="http://schemas.microsoft.com/office/drawing/2014/main" id="{43C9E224-05DE-7343-22B9-B5BED6FBC1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19166" y="33528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2" name="AutoShape 40">
            <a:extLst>
              <a:ext uri="{FF2B5EF4-FFF2-40B4-BE49-F238E27FC236}">
                <a16:creationId xmlns:a16="http://schemas.microsoft.com/office/drawing/2014/main" id="{8C6FEADE-3763-92AA-BF75-BDEC7731BD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28766" y="33528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cxnSp>
        <p:nvCxnSpPr>
          <p:cNvPr id="23" name="AutoShape 41">
            <a:extLst>
              <a:ext uri="{FF2B5EF4-FFF2-40B4-BE49-F238E27FC236}">
                <a16:creationId xmlns:a16="http://schemas.microsoft.com/office/drawing/2014/main" id="{649B53E5-30A1-A657-794C-2B46B58DFF99}"/>
              </a:ext>
            </a:extLst>
          </p:cNvPr>
          <p:cNvCxnSpPr>
            <a:cxnSpLocks noChangeShapeType="1"/>
            <a:stCxn id="6" idx="0"/>
            <a:endCxn id="15" idx="0"/>
          </p:cNvCxnSpPr>
          <p:nvPr/>
        </p:nvCxnSpPr>
        <p:spPr bwMode="auto">
          <a:xfrm flipH="1">
            <a:off x="10386066" y="2286000"/>
            <a:ext cx="304800" cy="152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4" name="AutoShape 42">
            <a:extLst>
              <a:ext uri="{FF2B5EF4-FFF2-40B4-BE49-F238E27FC236}">
                <a16:creationId xmlns:a16="http://schemas.microsoft.com/office/drawing/2014/main" id="{1B632EDC-EF5D-BA3D-E053-E2A14CFF1B03}"/>
              </a:ext>
            </a:extLst>
          </p:cNvPr>
          <p:cNvCxnSpPr>
            <a:cxnSpLocks noChangeShapeType="1"/>
            <a:stCxn id="6" idx="0"/>
            <a:endCxn id="16" idx="0"/>
          </p:cNvCxnSpPr>
          <p:nvPr/>
        </p:nvCxnSpPr>
        <p:spPr bwMode="auto">
          <a:xfrm>
            <a:off x="10690866" y="2286000"/>
            <a:ext cx="304800" cy="152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5" name="AutoShape 43">
            <a:extLst>
              <a:ext uri="{FF2B5EF4-FFF2-40B4-BE49-F238E27FC236}">
                <a16:creationId xmlns:a16="http://schemas.microsoft.com/office/drawing/2014/main" id="{2EA74E42-1B9F-C94E-5CAE-E6663F13445C}"/>
              </a:ext>
            </a:extLst>
          </p:cNvPr>
          <p:cNvCxnSpPr>
            <a:cxnSpLocks noChangeShapeType="1"/>
            <a:stCxn id="14" idx="3"/>
            <a:endCxn id="17" idx="0"/>
          </p:cNvCxnSpPr>
          <p:nvPr/>
        </p:nvCxnSpPr>
        <p:spPr bwMode="auto">
          <a:xfrm flipH="1">
            <a:off x="9014466" y="2743200"/>
            <a:ext cx="304800" cy="152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26" name="AutoShape 44">
            <a:extLst>
              <a:ext uri="{FF2B5EF4-FFF2-40B4-BE49-F238E27FC236}">
                <a16:creationId xmlns:a16="http://schemas.microsoft.com/office/drawing/2014/main" id="{9AF81E6E-E763-9DC6-5CDB-DCE283A643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33566" y="38100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cxnSp>
        <p:nvCxnSpPr>
          <p:cNvPr id="27" name="AutoShape 45">
            <a:extLst>
              <a:ext uri="{FF2B5EF4-FFF2-40B4-BE49-F238E27FC236}">
                <a16:creationId xmlns:a16="http://schemas.microsoft.com/office/drawing/2014/main" id="{EA5DF84B-E717-648A-E69C-6DD251DFFC54}"/>
              </a:ext>
            </a:extLst>
          </p:cNvPr>
          <p:cNvCxnSpPr>
            <a:cxnSpLocks noChangeShapeType="1"/>
            <a:stCxn id="17" idx="3"/>
            <a:endCxn id="21" idx="0"/>
          </p:cNvCxnSpPr>
          <p:nvPr/>
        </p:nvCxnSpPr>
        <p:spPr bwMode="auto">
          <a:xfrm flipH="1">
            <a:off x="8709666" y="3200400"/>
            <a:ext cx="304800" cy="152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8" name="AutoShape 46">
            <a:extLst>
              <a:ext uri="{FF2B5EF4-FFF2-40B4-BE49-F238E27FC236}">
                <a16:creationId xmlns:a16="http://schemas.microsoft.com/office/drawing/2014/main" id="{557D035D-8508-0DDF-E5B2-A3D38C369783}"/>
              </a:ext>
            </a:extLst>
          </p:cNvPr>
          <p:cNvCxnSpPr>
            <a:cxnSpLocks noChangeShapeType="1"/>
            <a:stCxn id="17" idx="3"/>
            <a:endCxn id="22" idx="0"/>
          </p:cNvCxnSpPr>
          <p:nvPr/>
        </p:nvCxnSpPr>
        <p:spPr bwMode="auto">
          <a:xfrm>
            <a:off x="9014466" y="3200400"/>
            <a:ext cx="304800" cy="152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9" name="AutoShape 47">
            <a:extLst>
              <a:ext uri="{FF2B5EF4-FFF2-40B4-BE49-F238E27FC236}">
                <a16:creationId xmlns:a16="http://schemas.microsoft.com/office/drawing/2014/main" id="{0A029D4F-DDC7-0E7E-FF5C-CB9D63C546D1}"/>
              </a:ext>
            </a:extLst>
          </p:cNvPr>
          <p:cNvCxnSpPr>
            <a:cxnSpLocks noChangeShapeType="1"/>
            <a:stCxn id="22" idx="3"/>
            <a:endCxn id="18" idx="0"/>
          </p:cNvCxnSpPr>
          <p:nvPr/>
        </p:nvCxnSpPr>
        <p:spPr bwMode="auto">
          <a:xfrm flipH="1">
            <a:off x="9014466" y="3657600"/>
            <a:ext cx="304800" cy="152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30" name="AutoShape 48">
            <a:extLst>
              <a:ext uri="{FF2B5EF4-FFF2-40B4-BE49-F238E27FC236}">
                <a16:creationId xmlns:a16="http://schemas.microsoft.com/office/drawing/2014/main" id="{614F0EE0-5EB5-DF21-EEF4-3D8C65876BA5}"/>
              </a:ext>
            </a:extLst>
          </p:cNvPr>
          <p:cNvCxnSpPr>
            <a:cxnSpLocks noChangeShapeType="1"/>
            <a:stCxn id="22" idx="3"/>
            <a:endCxn id="26" idx="0"/>
          </p:cNvCxnSpPr>
          <p:nvPr/>
        </p:nvCxnSpPr>
        <p:spPr bwMode="auto">
          <a:xfrm>
            <a:off x="9319266" y="3657600"/>
            <a:ext cx="304800" cy="152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31" name="Rectangle 49">
            <a:extLst>
              <a:ext uri="{FF2B5EF4-FFF2-40B4-BE49-F238E27FC236}">
                <a16:creationId xmlns:a16="http://schemas.microsoft.com/office/drawing/2014/main" id="{FCB83368-10E6-03C3-FC39-CC0FBDE037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90566" y="5791200"/>
            <a:ext cx="533400" cy="304800"/>
          </a:xfrm>
          <a:prstGeom prst="rect">
            <a:avLst/>
          </a:prstGeom>
          <a:solidFill>
            <a:srgbClr val="CCCCC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/>
              <a:t>?</a:t>
            </a:r>
          </a:p>
        </p:txBody>
      </p:sp>
      <p:sp>
        <p:nvSpPr>
          <p:cNvPr id="32" name="Rectangle 50">
            <a:extLst>
              <a:ext uri="{FF2B5EF4-FFF2-40B4-BE49-F238E27FC236}">
                <a16:creationId xmlns:a16="http://schemas.microsoft.com/office/drawing/2014/main" id="{F33055B3-6336-82EE-6BFC-CB9B0EE084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28766" y="5791200"/>
            <a:ext cx="533400" cy="304800"/>
          </a:xfrm>
          <a:prstGeom prst="rect">
            <a:avLst/>
          </a:prstGeom>
          <a:solidFill>
            <a:srgbClr val="CCCCC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/>
              <a:t>?</a:t>
            </a:r>
          </a:p>
        </p:txBody>
      </p:sp>
      <p:sp>
        <p:nvSpPr>
          <p:cNvPr id="33" name="Rectangle 51">
            <a:extLst>
              <a:ext uri="{FF2B5EF4-FFF2-40B4-BE49-F238E27FC236}">
                <a16:creationId xmlns:a16="http://schemas.microsoft.com/office/drawing/2014/main" id="{1CA4AB06-D442-F531-4706-187CBDC673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19366" y="5791200"/>
            <a:ext cx="533400" cy="304800"/>
          </a:xfrm>
          <a:prstGeom prst="rect">
            <a:avLst/>
          </a:prstGeom>
          <a:solidFill>
            <a:srgbClr val="CCCCC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/>
              <a:t>?</a:t>
            </a:r>
          </a:p>
        </p:txBody>
      </p:sp>
      <p:sp>
        <p:nvSpPr>
          <p:cNvPr id="34" name="Rectangle 52">
            <a:extLst>
              <a:ext uri="{FF2B5EF4-FFF2-40B4-BE49-F238E27FC236}">
                <a16:creationId xmlns:a16="http://schemas.microsoft.com/office/drawing/2014/main" id="{BC09E770-7F0A-46DF-0715-FD18DB654C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957566" y="5791200"/>
            <a:ext cx="533400" cy="304800"/>
          </a:xfrm>
          <a:prstGeom prst="rect">
            <a:avLst/>
          </a:prstGeom>
          <a:solidFill>
            <a:srgbClr val="CCCCC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/>
              <a:t>?</a:t>
            </a:r>
          </a:p>
        </p:txBody>
      </p:sp>
      <p:sp>
        <p:nvSpPr>
          <p:cNvPr id="35" name="Freeform 53">
            <a:extLst>
              <a:ext uri="{FF2B5EF4-FFF2-40B4-BE49-F238E27FC236}">
                <a16:creationId xmlns:a16="http://schemas.microsoft.com/office/drawing/2014/main" id="{88765902-58AD-455E-A6B0-73C4637FF686}"/>
              </a:ext>
            </a:extLst>
          </p:cNvPr>
          <p:cNvSpPr>
            <a:spLocks/>
          </p:cNvSpPr>
          <p:nvPr/>
        </p:nvSpPr>
        <p:spPr bwMode="auto">
          <a:xfrm>
            <a:off x="8468366" y="4114800"/>
            <a:ext cx="508000" cy="1676400"/>
          </a:xfrm>
          <a:custGeom>
            <a:avLst/>
            <a:gdLst>
              <a:gd name="T0" fmla="*/ 2147483647 w 320"/>
              <a:gd name="T1" fmla="*/ 0 h 1440"/>
              <a:gd name="T2" fmla="*/ 2147483647 w 320"/>
              <a:gd name="T3" fmla="*/ 2147483647 h 1440"/>
              <a:gd name="T4" fmla="*/ 2147483647 w 320"/>
              <a:gd name="T5" fmla="*/ 2147483647 h 1440"/>
              <a:gd name="T6" fmla="*/ 2147483647 w 320"/>
              <a:gd name="T7" fmla="*/ 2147483647 h 1440"/>
              <a:gd name="T8" fmla="*/ 2147483647 w 320"/>
              <a:gd name="T9" fmla="*/ 2147483647 h 1440"/>
              <a:gd name="T10" fmla="*/ 2147483647 w 320"/>
              <a:gd name="T11" fmla="*/ 2147483647 h 144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320"/>
              <a:gd name="T19" fmla="*/ 0 h 1440"/>
              <a:gd name="T20" fmla="*/ 320 w 320"/>
              <a:gd name="T21" fmla="*/ 1440 h 144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320" h="1440">
                <a:moveTo>
                  <a:pt x="320" y="0"/>
                </a:moveTo>
                <a:cubicBezTo>
                  <a:pt x="232" y="72"/>
                  <a:pt x="144" y="144"/>
                  <a:pt x="128" y="240"/>
                </a:cubicBezTo>
                <a:cubicBezTo>
                  <a:pt x="112" y="336"/>
                  <a:pt x="240" y="480"/>
                  <a:pt x="224" y="576"/>
                </a:cubicBezTo>
                <a:cubicBezTo>
                  <a:pt x="208" y="672"/>
                  <a:pt x="64" y="736"/>
                  <a:pt x="32" y="816"/>
                </a:cubicBezTo>
                <a:cubicBezTo>
                  <a:pt x="0" y="896"/>
                  <a:pt x="32" y="952"/>
                  <a:pt x="32" y="1056"/>
                </a:cubicBezTo>
                <a:cubicBezTo>
                  <a:pt x="32" y="1160"/>
                  <a:pt x="32" y="1300"/>
                  <a:pt x="32" y="1440"/>
                </a:cubicBezTo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6" name="Freeform 54">
            <a:extLst>
              <a:ext uri="{FF2B5EF4-FFF2-40B4-BE49-F238E27FC236}">
                <a16:creationId xmlns:a16="http://schemas.microsoft.com/office/drawing/2014/main" id="{E1060DBE-96AA-3256-FD74-099C4BA2ADEE}"/>
              </a:ext>
            </a:extLst>
          </p:cNvPr>
          <p:cNvSpPr>
            <a:spLocks/>
          </p:cNvSpPr>
          <p:nvPr/>
        </p:nvSpPr>
        <p:spPr bwMode="auto">
          <a:xfrm>
            <a:off x="9255766" y="4114800"/>
            <a:ext cx="406400" cy="1676400"/>
          </a:xfrm>
          <a:custGeom>
            <a:avLst/>
            <a:gdLst>
              <a:gd name="T0" fmla="*/ 2147483647 w 256"/>
              <a:gd name="T1" fmla="*/ 0 h 1056"/>
              <a:gd name="T2" fmla="*/ 2147483647 w 256"/>
              <a:gd name="T3" fmla="*/ 2147483647 h 1056"/>
              <a:gd name="T4" fmla="*/ 2147483647 w 256"/>
              <a:gd name="T5" fmla="*/ 2147483647 h 1056"/>
              <a:gd name="T6" fmla="*/ 2147483647 w 256"/>
              <a:gd name="T7" fmla="*/ 2147483647 h 1056"/>
              <a:gd name="T8" fmla="*/ 2147483647 w 256"/>
              <a:gd name="T9" fmla="*/ 2147483647 h 105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56"/>
              <a:gd name="T16" fmla="*/ 0 h 1056"/>
              <a:gd name="T17" fmla="*/ 256 w 256"/>
              <a:gd name="T18" fmla="*/ 1056 h 105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56" h="1056">
                <a:moveTo>
                  <a:pt x="256" y="0"/>
                </a:moveTo>
                <a:cubicBezTo>
                  <a:pt x="140" y="148"/>
                  <a:pt x="24" y="296"/>
                  <a:pt x="16" y="384"/>
                </a:cubicBezTo>
                <a:cubicBezTo>
                  <a:pt x="8" y="472"/>
                  <a:pt x="208" y="456"/>
                  <a:pt x="208" y="528"/>
                </a:cubicBezTo>
                <a:cubicBezTo>
                  <a:pt x="208" y="600"/>
                  <a:pt x="32" y="728"/>
                  <a:pt x="16" y="816"/>
                </a:cubicBezTo>
                <a:cubicBezTo>
                  <a:pt x="0" y="904"/>
                  <a:pt x="56" y="980"/>
                  <a:pt x="112" y="1056"/>
                </a:cubicBezTo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7" name="Freeform 55">
            <a:extLst>
              <a:ext uri="{FF2B5EF4-FFF2-40B4-BE49-F238E27FC236}">
                <a16:creationId xmlns:a16="http://schemas.microsoft.com/office/drawing/2014/main" id="{DBC7269A-A7B2-08A6-AD56-29B12C2A95D9}"/>
              </a:ext>
            </a:extLst>
          </p:cNvPr>
          <p:cNvSpPr>
            <a:spLocks/>
          </p:cNvSpPr>
          <p:nvPr/>
        </p:nvSpPr>
        <p:spPr bwMode="auto">
          <a:xfrm>
            <a:off x="10881366" y="3200400"/>
            <a:ext cx="457200" cy="2590800"/>
          </a:xfrm>
          <a:custGeom>
            <a:avLst/>
            <a:gdLst>
              <a:gd name="T0" fmla="*/ 2147483647 w 256"/>
              <a:gd name="T1" fmla="*/ 0 h 1056"/>
              <a:gd name="T2" fmla="*/ 2147483647 w 256"/>
              <a:gd name="T3" fmla="*/ 2147483647 h 1056"/>
              <a:gd name="T4" fmla="*/ 2147483647 w 256"/>
              <a:gd name="T5" fmla="*/ 2147483647 h 1056"/>
              <a:gd name="T6" fmla="*/ 2147483647 w 256"/>
              <a:gd name="T7" fmla="*/ 2147483647 h 1056"/>
              <a:gd name="T8" fmla="*/ 2147483647 w 256"/>
              <a:gd name="T9" fmla="*/ 2147483647 h 105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56"/>
              <a:gd name="T16" fmla="*/ 0 h 1056"/>
              <a:gd name="T17" fmla="*/ 256 w 256"/>
              <a:gd name="T18" fmla="*/ 1056 h 105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56" h="1056">
                <a:moveTo>
                  <a:pt x="256" y="0"/>
                </a:moveTo>
                <a:cubicBezTo>
                  <a:pt x="140" y="148"/>
                  <a:pt x="24" y="296"/>
                  <a:pt x="16" y="384"/>
                </a:cubicBezTo>
                <a:cubicBezTo>
                  <a:pt x="8" y="472"/>
                  <a:pt x="208" y="456"/>
                  <a:pt x="208" y="528"/>
                </a:cubicBezTo>
                <a:cubicBezTo>
                  <a:pt x="208" y="600"/>
                  <a:pt x="32" y="728"/>
                  <a:pt x="16" y="816"/>
                </a:cubicBezTo>
                <a:cubicBezTo>
                  <a:pt x="0" y="904"/>
                  <a:pt x="56" y="980"/>
                  <a:pt x="112" y="1056"/>
                </a:cubicBezTo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8" name="Freeform 56">
            <a:extLst>
              <a:ext uri="{FF2B5EF4-FFF2-40B4-BE49-F238E27FC236}">
                <a16:creationId xmlns:a16="http://schemas.microsoft.com/office/drawing/2014/main" id="{19A18875-5D37-D97B-23F7-2C7BD8E92C09}"/>
              </a:ext>
            </a:extLst>
          </p:cNvPr>
          <p:cNvSpPr>
            <a:spLocks/>
          </p:cNvSpPr>
          <p:nvPr/>
        </p:nvSpPr>
        <p:spPr bwMode="auto">
          <a:xfrm>
            <a:off x="10309866" y="3200400"/>
            <a:ext cx="508000" cy="2590800"/>
          </a:xfrm>
          <a:custGeom>
            <a:avLst/>
            <a:gdLst>
              <a:gd name="T0" fmla="*/ 2147483647 w 320"/>
              <a:gd name="T1" fmla="*/ 0 h 1632"/>
              <a:gd name="T2" fmla="*/ 2147483647 w 320"/>
              <a:gd name="T3" fmla="*/ 2147483647 h 1632"/>
              <a:gd name="T4" fmla="*/ 2147483647 w 320"/>
              <a:gd name="T5" fmla="*/ 2147483647 h 1632"/>
              <a:gd name="T6" fmla="*/ 2147483647 w 320"/>
              <a:gd name="T7" fmla="*/ 2147483647 h 1632"/>
              <a:gd name="T8" fmla="*/ 2147483647 w 320"/>
              <a:gd name="T9" fmla="*/ 2147483647 h 1632"/>
              <a:gd name="T10" fmla="*/ 2147483647 w 320"/>
              <a:gd name="T11" fmla="*/ 2147483647 h 163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320"/>
              <a:gd name="T19" fmla="*/ 0 h 1632"/>
              <a:gd name="T20" fmla="*/ 320 w 320"/>
              <a:gd name="T21" fmla="*/ 1632 h 1632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320" h="1632">
                <a:moveTo>
                  <a:pt x="216" y="0"/>
                </a:moveTo>
                <a:cubicBezTo>
                  <a:pt x="268" y="108"/>
                  <a:pt x="320" y="216"/>
                  <a:pt x="312" y="336"/>
                </a:cubicBezTo>
                <a:cubicBezTo>
                  <a:pt x="304" y="456"/>
                  <a:pt x="192" y="576"/>
                  <a:pt x="168" y="720"/>
                </a:cubicBezTo>
                <a:cubicBezTo>
                  <a:pt x="144" y="864"/>
                  <a:pt x="192" y="1104"/>
                  <a:pt x="168" y="1200"/>
                </a:cubicBezTo>
                <a:cubicBezTo>
                  <a:pt x="144" y="1296"/>
                  <a:pt x="48" y="1224"/>
                  <a:pt x="24" y="1296"/>
                </a:cubicBezTo>
                <a:cubicBezTo>
                  <a:pt x="0" y="1368"/>
                  <a:pt x="12" y="1500"/>
                  <a:pt x="24" y="1632"/>
                </a:cubicBezTo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cxnSp>
        <p:nvCxnSpPr>
          <p:cNvPr id="39" name="AutoShape 57">
            <a:extLst>
              <a:ext uri="{FF2B5EF4-FFF2-40B4-BE49-F238E27FC236}">
                <a16:creationId xmlns:a16="http://schemas.microsoft.com/office/drawing/2014/main" id="{9AEAF120-1E63-F08B-5820-8CF343200746}"/>
              </a:ext>
            </a:extLst>
          </p:cNvPr>
          <p:cNvCxnSpPr>
            <a:cxnSpLocks noChangeShapeType="1"/>
            <a:stCxn id="14" idx="3"/>
            <a:endCxn id="40" idx="0"/>
          </p:cNvCxnSpPr>
          <p:nvPr/>
        </p:nvCxnSpPr>
        <p:spPr bwMode="auto">
          <a:xfrm>
            <a:off x="9319266" y="2743200"/>
            <a:ext cx="304800" cy="152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40" name="AutoShape 58">
            <a:extLst>
              <a:ext uri="{FF2B5EF4-FFF2-40B4-BE49-F238E27FC236}">
                <a16:creationId xmlns:a16="http://schemas.microsoft.com/office/drawing/2014/main" id="{5E99FEAD-620E-2148-EF14-366C76A91E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33566" y="28956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41" name="Rectangle 59">
            <a:extLst>
              <a:ext uri="{FF2B5EF4-FFF2-40B4-BE49-F238E27FC236}">
                <a16:creationId xmlns:a16="http://schemas.microsoft.com/office/drawing/2014/main" id="{A07E75EF-CDA5-492E-C624-8B652606B4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42966" y="2438400"/>
            <a:ext cx="457200" cy="304800"/>
          </a:xfrm>
          <a:prstGeom prst="rect">
            <a:avLst/>
          </a:prstGeom>
          <a:solidFill>
            <a:srgbClr val="0099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 pitchFamily="34" charset="0"/>
              </a:rPr>
              <a:t>-1</a:t>
            </a:r>
          </a:p>
        </p:txBody>
      </p:sp>
      <p:sp>
        <p:nvSpPr>
          <p:cNvPr id="42" name="Rectangle 60">
            <a:extLst>
              <a:ext uri="{FF2B5EF4-FFF2-40B4-BE49-F238E27FC236}">
                <a16:creationId xmlns:a16="http://schemas.microsoft.com/office/drawing/2014/main" id="{18BC71A3-25FF-9AC5-0B8C-CA7DACEACA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28766" y="2438400"/>
            <a:ext cx="457200" cy="304800"/>
          </a:xfrm>
          <a:prstGeom prst="rect">
            <a:avLst/>
          </a:prstGeom>
          <a:solidFill>
            <a:srgbClr val="0099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 pitchFamily="34" charset="0"/>
              </a:rPr>
              <a:t>-2</a:t>
            </a:r>
          </a:p>
        </p:txBody>
      </p:sp>
      <p:sp>
        <p:nvSpPr>
          <p:cNvPr id="43" name="Rectangle 61">
            <a:extLst>
              <a:ext uri="{FF2B5EF4-FFF2-40B4-BE49-F238E27FC236}">
                <a16:creationId xmlns:a16="http://schemas.microsoft.com/office/drawing/2014/main" id="{AEBC83BF-0F64-383D-36E6-2C03058A40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19366" y="2438400"/>
            <a:ext cx="457200" cy="304800"/>
          </a:xfrm>
          <a:prstGeom prst="rect">
            <a:avLst/>
          </a:prstGeom>
          <a:solidFill>
            <a:srgbClr val="0099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 pitchFamily="34" charset="0"/>
              </a:rPr>
              <a:t>4</a:t>
            </a:r>
          </a:p>
        </p:txBody>
      </p:sp>
      <p:sp>
        <p:nvSpPr>
          <p:cNvPr id="44" name="Rectangle 62">
            <a:extLst>
              <a:ext uri="{FF2B5EF4-FFF2-40B4-BE49-F238E27FC236}">
                <a16:creationId xmlns:a16="http://schemas.microsoft.com/office/drawing/2014/main" id="{5C2AF9C0-0B62-0948-F82D-73A21A899B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05166" y="2438400"/>
            <a:ext cx="457200" cy="304800"/>
          </a:xfrm>
          <a:prstGeom prst="rect">
            <a:avLst/>
          </a:prstGeom>
          <a:solidFill>
            <a:srgbClr val="0099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 pitchFamily="34" charset="0"/>
              </a:rPr>
              <a:t>9</a:t>
            </a:r>
          </a:p>
        </p:txBody>
      </p:sp>
      <p:sp>
        <p:nvSpPr>
          <p:cNvPr id="45" name="AutoShape 65">
            <a:extLst>
              <a:ext uri="{FF2B5EF4-FFF2-40B4-BE49-F238E27FC236}">
                <a16:creationId xmlns:a16="http://schemas.microsoft.com/office/drawing/2014/main" id="{343CB708-6860-6A73-EE91-53AC1C5E29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62166" y="15240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0099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tIns="182880" anchor="b" anchorCtr="0"/>
          <a:lstStyle/>
          <a:p>
            <a:pPr algn="ctr"/>
            <a:r>
              <a:rPr lang="en-US" dirty="0">
                <a:latin typeface="Calibri" pitchFamily="34" charset="0"/>
              </a:rPr>
              <a:t>4</a:t>
            </a:r>
          </a:p>
        </p:txBody>
      </p:sp>
      <p:sp>
        <p:nvSpPr>
          <p:cNvPr id="46" name="Text Box 67">
            <a:extLst>
              <a:ext uri="{FF2B5EF4-FFF2-40B4-BE49-F238E27FC236}">
                <a16:creationId xmlns:a16="http://schemas.microsoft.com/office/drawing/2014/main" id="{3EDDF243-3542-20EB-B633-4A66608ECB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01002" y="1919288"/>
            <a:ext cx="663575" cy="36671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b="1" dirty="0">
                <a:latin typeface="Calibri" pitchFamily="34" charset="0"/>
              </a:rPr>
              <a:t>min</a:t>
            </a:r>
          </a:p>
        </p:txBody>
      </p:sp>
      <p:sp>
        <p:nvSpPr>
          <p:cNvPr id="47" name="Text Box 68">
            <a:extLst>
              <a:ext uri="{FF2B5EF4-FFF2-40B4-BE49-F238E27FC236}">
                <a16:creationId xmlns:a16="http://schemas.microsoft.com/office/drawing/2014/main" id="{765C728D-56F7-42B9-8AC2-86D1C246C9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01002" y="1462088"/>
            <a:ext cx="663575" cy="36671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b="1" dirty="0">
                <a:latin typeface="Calibri" pitchFamily="34" charset="0"/>
              </a:rPr>
              <a:t>max</a:t>
            </a:r>
          </a:p>
        </p:txBody>
      </p:sp>
      <p:sp>
        <p:nvSpPr>
          <p:cNvPr id="48" name="AutoShape 69">
            <a:extLst>
              <a:ext uri="{FF2B5EF4-FFF2-40B4-BE49-F238E27FC236}">
                <a16:creationId xmlns:a16="http://schemas.microsoft.com/office/drawing/2014/main" id="{7BB6A130-D6BB-2F73-65F3-4160C8E3E539}"/>
              </a:ext>
            </a:extLst>
          </p:cNvPr>
          <p:cNvSpPr>
            <a:spLocks noChangeArrowheads="1"/>
          </p:cNvSpPr>
          <p:nvPr/>
        </p:nvSpPr>
        <p:spPr bwMode="auto">
          <a:xfrm rot="10800000">
            <a:off x="8823966" y="19812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FF7575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tIns="91440" anchor="ctr" anchorCtr="1"/>
          <a:lstStyle/>
          <a:p>
            <a:pPr algn="ctr"/>
            <a:r>
              <a:rPr lang="en-US" dirty="0">
                <a:latin typeface="Calibri" pitchFamily="34" charset="0"/>
              </a:rPr>
              <a:t>-2</a:t>
            </a:r>
          </a:p>
        </p:txBody>
      </p:sp>
      <p:sp>
        <p:nvSpPr>
          <p:cNvPr id="49" name="AutoShape 70">
            <a:extLst>
              <a:ext uri="{FF2B5EF4-FFF2-40B4-BE49-F238E27FC236}">
                <a16:creationId xmlns:a16="http://schemas.microsoft.com/office/drawing/2014/main" id="{C80AA082-E449-C81D-35F0-36255D6E8B54}"/>
              </a:ext>
            </a:extLst>
          </p:cNvPr>
          <p:cNvSpPr>
            <a:spLocks noChangeArrowheads="1"/>
          </p:cNvSpPr>
          <p:nvPr/>
        </p:nvSpPr>
        <p:spPr bwMode="auto">
          <a:xfrm rot="10800000">
            <a:off x="10500366" y="19812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FF7575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tIns="91440" anchor="ctr" anchorCtr="1"/>
          <a:lstStyle/>
          <a:p>
            <a:pPr algn="ctr"/>
            <a:r>
              <a:rPr lang="en-US" dirty="0">
                <a:latin typeface="Calibri" pitchFamily="34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814496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 autoUpdateAnimBg="0"/>
      <p:bldP spid="42" grpId="0" animBg="1" autoUpdateAnimBg="0"/>
      <p:bldP spid="43" grpId="0" animBg="1" autoUpdateAnimBg="0"/>
      <p:bldP spid="44" grpId="0" animBg="1" autoUpdateAnimBg="0"/>
      <p:bldP spid="45" grpId="0" animBg="1" autoUpdateAnimBg="0"/>
      <p:bldP spid="48" grpId="0" animBg="1"/>
      <p:bldP spid="49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Evaluation Functions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idx="1"/>
          </p:nvPr>
        </p:nvSpPr>
        <p:spPr>
          <a:xfrm>
            <a:off x="818905" y="1283472"/>
            <a:ext cx="10055420" cy="5428957"/>
          </a:xfrm>
        </p:spPr>
        <p:txBody>
          <a:bodyPr>
            <a:noAutofit/>
          </a:bodyPr>
          <a:lstStyle/>
          <a:p>
            <a:pPr eaLnBrk="1" hangingPunct="1">
              <a:lnSpc>
                <a:spcPct val="80000"/>
              </a:lnSpc>
            </a:pPr>
            <a:r>
              <a:rPr lang="en-US" dirty="0"/>
              <a:t>Evaluation functions score non-terminal nodes in depth-limited search</a:t>
            </a:r>
          </a:p>
          <a:p>
            <a:pPr eaLnBrk="1" hangingPunct="1">
              <a:lnSpc>
                <a:spcPct val="80000"/>
              </a:lnSpc>
            </a:pPr>
            <a:endParaRPr lang="en-US" dirty="0"/>
          </a:p>
          <a:p>
            <a:pPr eaLnBrk="1" hangingPunct="1">
              <a:lnSpc>
                <a:spcPct val="80000"/>
              </a:lnSpc>
            </a:pPr>
            <a:endParaRPr lang="en-US" dirty="0"/>
          </a:p>
          <a:p>
            <a:pPr eaLnBrk="1" hangingPunct="1">
              <a:lnSpc>
                <a:spcPct val="80000"/>
              </a:lnSpc>
            </a:pPr>
            <a:endParaRPr lang="en-US" dirty="0"/>
          </a:p>
          <a:p>
            <a:pPr eaLnBrk="1" hangingPunct="1">
              <a:lnSpc>
                <a:spcPct val="80000"/>
              </a:lnSpc>
            </a:pPr>
            <a:endParaRPr lang="en-US" dirty="0"/>
          </a:p>
          <a:p>
            <a:pPr eaLnBrk="1" hangingPunct="1">
              <a:lnSpc>
                <a:spcPct val="80000"/>
              </a:lnSpc>
            </a:pPr>
            <a:endParaRPr lang="en-US" dirty="0"/>
          </a:p>
          <a:p>
            <a:pPr eaLnBrk="1" hangingPunct="1">
              <a:lnSpc>
                <a:spcPct val="80000"/>
              </a:lnSpc>
            </a:pPr>
            <a:endParaRPr lang="en-US" dirty="0"/>
          </a:p>
          <a:p>
            <a:pPr eaLnBrk="1" hangingPunct="1">
              <a:lnSpc>
                <a:spcPct val="80000"/>
              </a:lnSpc>
            </a:pPr>
            <a:endParaRPr lang="en-US" dirty="0"/>
          </a:p>
          <a:p>
            <a:pPr eaLnBrk="1" hangingPunct="1">
              <a:lnSpc>
                <a:spcPct val="80000"/>
              </a:lnSpc>
            </a:pPr>
            <a:r>
              <a:rPr lang="en-US" dirty="0"/>
              <a:t>E.g., weighted linear sum of features:</a:t>
            </a:r>
          </a:p>
          <a:p>
            <a:pPr marL="0" indent="0" eaLnBrk="1" hangingPunct="1">
              <a:lnSpc>
                <a:spcPct val="80000"/>
              </a:lnSpc>
              <a:buNone/>
            </a:pPr>
            <a:r>
              <a:rPr lang="en-US" dirty="0"/>
              <a:t>    where  </a:t>
            </a:r>
            <a:r>
              <a:rPr lang="en-US" i="1" dirty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baseline="-25000" dirty="0"/>
              <a:t>1</a:t>
            </a:r>
            <a:r>
              <a:rPr lang="en-US" dirty="0"/>
              <a:t>(</a:t>
            </a:r>
            <a:r>
              <a:rPr lang="en-US" i="1" dirty="0"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dirty="0"/>
              <a:t>) = (num white queens – num black queens), etc.</a:t>
            </a:r>
          </a:p>
          <a:p>
            <a:pPr marL="0" indent="0" eaLnBrk="1" hangingPunct="1">
              <a:lnSpc>
                <a:spcPct val="80000"/>
              </a:lnSpc>
              <a:buNone/>
            </a:pPr>
            <a:endParaRPr lang="en-US" dirty="0"/>
          </a:p>
          <a:p>
            <a:r>
              <a:rPr lang="en-US" dirty="0"/>
              <a:t>Evaluation function can provide guidance to expand most promising nodes first (allowing alpha-beta pruning to prune more)</a:t>
            </a:r>
          </a:p>
          <a:p>
            <a:pPr>
              <a:lnSpc>
                <a:spcPct val="80000"/>
              </a:lnSpc>
            </a:pPr>
            <a:endParaRPr lang="en-US" dirty="0"/>
          </a:p>
        </p:txBody>
      </p:sp>
      <p:pic>
        <p:nvPicPr>
          <p:cNvPr id="19462" name="Picture 26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14720" y="4588758"/>
            <a:ext cx="5751378" cy="2597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F974F104-FE51-AC8B-7B6D-692BC3C0C364}"/>
              </a:ext>
            </a:extLst>
          </p:cNvPr>
          <p:cNvGrpSpPr/>
          <p:nvPr/>
        </p:nvGrpSpPr>
        <p:grpSpPr>
          <a:xfrm>
            <a:off x="2298309" y="1892326"/>
            <a:ext cx="7416800" cy="2325251"/>
            <a:chOff x="2286000" y="1828800"/>
            <a:chExt cx="7848600" cy="2460625"/>
          </a:xfrm>
        </p:grpSpPr>
        <p:pic>
          <p:nvPicPr>
            <p:cNvPr id="19460" name="Picture 2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286000" y="1828800"/>
              <a:ext cx="2184400" cy="24495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9461" name="Picture 23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7877175" y="1828800"/>
              <a:ext cx="2257425" cy="24606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9463" name="AutoShape 27"/>
            <p:cNvSpPr>
              <a:spLocks noChangeArrowheads="1"/>
            </p:cNvSpPr>
            <p:nvPr/>
          </p:nvSpPr>
          <p:spPr bwMode="auto">
            <a:xfrm>
              <a:off x="5967413" y="2349500"/>
              <a:ext cx="166687" cy="168275"/>
            </a:xfrm>
            <a:prstGeom prst="triangle">
              <a:avLst>
                <a:gd name="adj" fmla="val 50000"/>
              </a:avLst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464" name="AutoShape 28"/>
            <p:cNvSpPr>
              <a:spLocks noChangeArrowheads="1"/>
            </p:cNvSpPr>
            <p:nvPr/>
          </p:nvSpPr>
          <p:spPr bwMode="auto">
            <a:xfrm rot="10800000">
              <a:off x="5380038" y="2743200"/>
              <a:ext cx="168275" cy="168275"/>
            </a:xfrm>
            <a:prstGeom prst="triangle">
              <a:avLst>
                <a:gd name="adj" fmla="val 50000"/>
              </a:avLst>
            </a:prstGeom>
            <a:solidFill>
              <a:srgbClr val="FF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465" name="AutoShape 29"/>
            <p:cNvSpPr>
              <a:spLocks noChangeArrowheads="1"/>
            </p:cNvSpPr>
            <p:nvPr/>
          </p:nvSpPr>
          <p:spPr bwMode="auto">
            <a:xfrm rot="10800000">
              <a:off x="6469063" y="2743200"/>
              <a:ext cx="168275" cy="168275"/>
            </a:xfrm>
            <a:prstGeom prst="triangle">
              <a:avLst>
                <a:gd name="adj" fmla="val 50000"/>
              </a:avLst>
            </a:prstGeom>
            <a:solidFill>
              <a:srgbClr val="FF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466" name="AutoShape 30"/>
            <p:cNvSpPr>
              <a:spLocks noChangeArrowheads="1"/>
            </p:cNvSpPr>
            <p:nvPr/>
          </p:nvSpPr>
          <p:spPr bwMode="auto">
            <a:xfrm>
              <a:off x="5089525" y="3032125"/>
              <a:ext cx="168275" cy="168275"/>
            </a:xfrm>
            <a:prstGeom prst="triangle">
              <a:avLst>
                <a:gd name="adj" fmla="val 50000"/>
              </a:avLst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467" name="AutoShape 31"/>
            <p:cNvSpPr>
              <a:spLocks noChangeArrowheads="1"/>
            </p:cNvSpPr>
            <p:nvPr/>
          </p:nvSpPr>
          <p:spPr bwMode="auto">
            <a:xfrm>
              <a:off x="5699125" y="3032125"/>
              <a:ext cx="168275" cy="168275"/>
            </a:xfrm>
            <a:prstGeom prst="triangle">
              <a:avLst>
                <a:gd name="adj" fmla="val 50000"/>
              </a:avLst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468" name="AutoShape 32"/>
            <p:cNvSpPr>
              <a:spLocks noChangeArrowheads="1"/>
            </p:cNvSpPr>
            <p:nvPr/>
          </p:nvSpPr>
          <p:spPr bwMode="auto">
            <a:xfrm>
              <a:off x="6156325" y="3032125"/>
              <a:ext cx="168275" cy="168275"/>
            </a:xfrm>
            <a:prstGeom prst="triangle">
              <a:avLst>
                <a:gd name="adj" fmla="val 50000"/>
              </a:avLst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469" name="AutoShape 33"/>
            <p:cNvSpPr>
              <a:spLocks noChangeArrowheads="1"/>
            </p:cNvSpPr>
            <p:nvPr/>
          </p:nvSpPr>
          <p:spPr bwMode="auto">
            <a:xfrm>
              <a:off x="6805613" y="3032125"/>
              <a:ext cx="168275" cy="168275"/>
            </a:xfrm>
            <a:prstGeom prst="triangle">
              <a:avLst>
                <a:gd name="adj" fmla="val 50000"/>
              </a:avLst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19470" name="AutoShape 34"/>
            <p:cNvCxnSpPr>
              <a:cxnSpLocks noChangeShapeType="1"/>
              <a:stCxn id="19463" idx="3"/>
              <a:endCxn id="19464" idx="3"/>
            </p:cNvCxnSpPr>
            <p:nvPr/>
          </p:nvCxnSpPr>
          <p:spPr bwMode="auto">
            <a:xfrm flipH="1">
              <a:off x="5462588" y="2517775"/>
              <a:ext cx="588962" cy="22383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9471" name="AutoShape 35"/>
            <p:cNvCxnSpPr>
              <a:cxnSpLocks noChangeShapeType="1"/>
              <a:stCxn id="19463" idx="3"/>
              <a:endCxn id="19465" idx="3"/>
            </p:cNvCxnSpPr>
            <p:nvPr/>
          </p:nvCxnSpPr>
          <p:spPr bwMode="auto">
            <a:xfrm>
              <a:off x="6051550" y="2517775"/>
              <a:ext cx="500063" cy="22383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9472" name="AutoShape 36"/>
            <p:cNvCxnSpPr>
              <a:cxnSpLocks noChangeShapeType="1"/>
              <a:stCxn id="19464" idx="0"/>
              <a:endCxn id="19466" idx="0"/>
            </p:cNvCxnSpPr>
            <p:nvPr/>
          </p:nvCxnSpPr>
          <p:spPr bwMode="auto">
            <a:xfrm flipH="1">
              <a:off x="5173663" y="2909888"/>
              <a:ext cx="290512" cy="12223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9473" name="AutoShape 37"/>
            <p:cNvCxnSpPr>
              <a:cxnSpLocks noChangeShapeType="1"/>
              <a:stCxn id="19464" idx="0"/>
              <a:endCxn id="19467" idx="0"/>
            </p:cNvCxnSpPr>
            <p:nvPr/>
          </p:nvCxnSpPr>
          <p:spPr bwMode="auto">
            <a:xfrm>
              <a:off x="5464175" y="2909888"/>
              <a:ext cx="319088" cy="12223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9474" name="AutoShape 38"/>
            <p:cNvCxnSpPr>
              <a:cxnSpLocks noChangeShapeType="1"/>
              <a:stCxn id="19465" idx="0"/>
              <a:endCxn id="19468" idx="0"/>
            </p:cNvCxnSpPr>
            <p:nvPr/>
          </p:nvCxnSpPr>
          <p:spPr bwMode="auto">
            <a:xfrm flipH="1">
              <a:off x="6240463" y="2909888"/>
              <a:ext cx="312737" cy="12223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9475" name="AutoShape 39"/>
            <p:cNvCxnSpPr>
              <a:cxnSpLocks noChangeShapeType="1"/>
              <a:stCxn id="19465" idx="0"/>
              <a:endCxn id="19469" idx="0"/>
            </p:cNvCxnSpPr>
            <p:nvPr/>
          </p:nvCxnSpPr>
          <p:spPr bwMode="auto">
            <a:xfrm>
              <a:off x="6553200" y="2909888"/>
              <a:ext cx="336550" cy="12223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19476" name="AutoShape 40"/>
            <p:cNvSpPr>
              <a:spLocks noChangeArrowheads="1"/>
            </p:cNvSpPr>
            <p:nvPr/>
          </p:nvSpPr>
          <p:spPr bwMode="auto">
            <a:xfrm>
              <a:off x="6629400" y="3690938"/>
              <a:ext cx="609600" cy="271462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prstDash val="dash"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19477" name="AutoShape 41"/>
            <p:cNvCxnSpPr>
              <a:cxnSpLocks noChangeShapeType="1"/>
              <a:endCxn id="19463" idx="1"/>
            </p:cNvCxnSpPr>
            <p:nvPr/>
          </p:nvCxnSpPr>
          <p:spPr bwMode="auto">
            <a:xfrm flipV="1">
              <a:off x="4470400" y="2433638"/>
              <a:ext cx="1538288" cy="620712"/>
            </a:xfrm>
            <a:prstGeom prst="curvedConnector3">
              <a:avLst>
                <a:gd name="adj1" fmla="val 48606"/>
              </a:avLst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</p:spPr>
        </p:cxnSp>
        <p:cxnSp>
          <p:nvCxnSpPr>
            <p:cNvPr id="19478" name="AutoShape 42"/>
            <p:cNvCxnSpPr>
              <a:cxnSpLocks noChangeShapeType="1"/>
              <a:endCxn id="19482" idx="1"/>
            </p:cNvCxnSpPr>
            <p:nvPr/>
          </p:nvCxnSpPr>
          <p:spPr bwMode="auto">
            <a:xfrm flipH="1">
              <a:off x="7010400" y="3059113"/>
              <a:ext cx="866775" cy="53022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</p:spPr>
        </p:cxnSp>
        <p:sp>
          <p:nvSpPr>
            <p:cNvPr id="19479" name="Rectangle 43"/>
            <p:cNvSpPr>
              <a:spLocks noChangeArrowheads="1"/>
            </p:cNvSpPr>
            <p:nvPr/>
          </p:nvSpPr>
          <p:spPr bwMode="auto">
            <a:xfrm rot="10800000">
              <a:off x="6156325" y="3489325"/>
              <a:ext cx="168275" cy="168275"/>
            </a:xfrm>
            <a:prstGeom prst="rect">
              <a:avLst/>
            </a:prstGeom>
            <a:solidFill>
              <a:srgbClr val="FF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19480" name="AutoShape 44"/>
            <p:cNvCxnSpPr>
              <a:cxnSpLocks noChangeShapeType="1"/>
              <a:stCxn id="19468" idx="3"/>
              <a:endCxn id="19479" idx="2"/>
            </p:cNvCxnSpPr>
            <p:nvPr/>
          </p:nvCxnSpPr>
          <p:spPr bwMode="auto">
            <a:xfrm flipH="1">
              <a:off x="6238875" y="3200400"/>
              <a:ext cx="1588" cy="28733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9481" name="AutoShape 45"/>
            <p:cNvCxnSpPr>
              <a:cxnSpLocks noChangeShapeType="1"/>
              <a:stCxn id="19468" idx="4"/>
              <a:endCxn id="19482" idx="2"/>
            </p:cNvCxnSpPr>
            <p:nvPr/>
          </p:nvCxnSpPr>
          <p:spPr bwMode="auto">
            <a:xfrm>
              <a:off x="6324600" y="3200400"/>
              <a:ext cx="600075" cy="30321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19482" name="Rectangle 46"/>
            <p:cNvSpPr>
              <a:spLocks noChangeArrowheads="1"/>
            </p:cNvSpPr>
            <p:nvPr/>
          </p:nvSpPr>
          <p:spPr bwMode="auto">
            <a:xfrm rot="10800000">
              <a:off x="6842125" y="3505200"/>
              <a:ext cx="168275" cy="168275"/>
            </a:xfrm>
            <a:prstGeom prst="rect">
              <a:avLst/>
            </a:prstGeom>
            <a:solidFill>
              <a:srgbClr val="FF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483" name="AutoShape 47"/>
            <p:cNvSpPr>
              <a:spLocks noChangeArrowheads="1"/>
            </p:cNvSpPr>
            <p:nvPr/>
          </p:nvSpPr>
          <p:spPr bwMode="auto">
            <a:xfrm>
              <a:off x="5943600" y="3690938"/>
              <a:ext cx="609600" cy="271462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prstDash val="dash"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D7651C-8521-05A1-8159-14361468390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Expectimax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4C0AECC-EDF8-9FCE-EC1F-13BA98D8F6A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9048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FED98-1B3B-EEE0-B508-82B3644798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Two-Player Turn-Based Game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42E8A12-D39C-AC5E-56EE-F14B5CE4E517}"/>
              </a:ext>
            </a:extLst>
          </p:cNvPr>
          <p:cNvGrpSpPr/>
          <p:nvPr/>
        </p:nvGrpSpPr>
        <p:grpSpPr>
          <a:xfrm>
            <a:off x="3594290" y="2398726"/>
            <a:ext cx="5458413" cy="3143584"/>
            <a:chOff x="3123025" y="2567538"/>
            <a:chExt cx="5458413" cy="3143584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5FAE31F7-883A-4CB0-EB9C-27F71BF94F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31717" y="4117248"/>
              <a:ext cx="492369" cy="79524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4E4087B5-91CD-13BE-6440-D039BD8516F9}"/>
                </a:ext>
              </a:extLst>
            </p:cNvPr>
            <p:cNvCxnSpPr>
              <a:cxnSpLocks/>
            </p:cNvCxnSpPr>
            <p:nvPr/>
          </p:nvCxnSpPr>
          <p:spPr>
            <a:xfrm>
              <a:off x="4024086" y="4117248"/>
              <a:ext cx="426136" cy="79524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6C191CE3-3E43-792F-8F28-EE69855C53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68727" y="4108645"/>
              <a:ext cx="458368" cy="80384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9C01BBAB-5425-D308-65EB-9D27AD70B959}"/>
                </a:ext>
              </a:extLst>
            </p:cNvPr>
            <p:cNvCxnSpPr>
              <a:cxnSpLocks/>
            </p:cNvCxnSpPr>
            <p:nvPr/>
          </p:nvCxnSpPr>
          <p:spPr>
            <a:xfrm>
              <a:off x="5827095" y="4108645"/>
              <a:ext cx="460137" cy="80384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03AC5BB2-6E3D-5038-A520-6021743E3E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05737" y="4108644"/>
              <a:ext cx="496473" cy="8038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E558A8DF-0E5F-32BE-D37A-7B482030CE37}"/>
                </a:ext>
              </a:extLst>
            </p:cNvPr>
            <p:cNvCxnSpPr>
              <a:cxnSpLocks/>
            </p:cNvCxnSpPr>
            <p:nvPr/>
          </p:nvCxnSpPr>
          <p:spPr>
            <a:xfrm>
              <a:off x="7702210" y="4108644"/>
              <a:ext cx="422031" cy="8038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" name="Isosceles Triangle 10">
              <a:extLst>
                <a:ext uri="{FF2B5EF4-FFF2-40B4-BE49-F238E27FC236}">
                  <a16:creationId xmlns:a16="http://schemas.microsoft.com/office/drawing/2014/main" id="{1D611C2C-AE78-AC06-A2D7-EB17FE7B1484}"/>
                </a:ext>
              </a:extLst>
            </p:cNvPr>
            <p:cNvSpPr/>
            <p:nvPr/>
          </p:nvSpPr>
          <p:spPr>
            <a:xfrm>
              <a:off x="5552774" y="2567538"/>
              <a:ext cx="522192" cy="450166"/>
            </a:xfrm>
            <a:prstGeom prst="triangl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Isosceles Triangle 11">
              <a:extLst>
                <a:ext uri="{FF2B5EF4-FFF2-40B4-BE49-F238E27FC236}">
                  <a16:creationId xmlns:a16="http://schemas.microsoft.com/office/drawing/2014/main" id="{D2DD37F5-078B-B2DB-3F1A-83E702026C76}"/>
                </a:ext>
              </a:extLst>
            </p:cNvPr>
            <p:cNvSpPr/>
            <p:nvPr/>
          </p:nvSpPr>
          <p:spPr>
            <a:xfrm rot="10800000">
              <a:off x="3761221" y="3658478"/>
              <a:ext cx="522192" cy="450166"/>
            </a:xfrm>
            <a:prstGeom prst="triangl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97784508-CD69-920A-F654-B92BBF0C361B}"/>
                </a:ext>
              </a:extLst>
            </p:cNvPr>
            <p:cNvSpPr/>
            <p:nvPr/>
          </p:nvSpPr>
          <p:spPr>
            <a:xfrm rot="10800000">
              <a:off x="5555008" y="3644173"/>
              <a:ext cx="522192" cy="450166"/>
            </a:xfrm>
            <a:prstGeom prst="triangl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B6D88833-2BAF-8DC3-ECC6-068643145CDF}"/>
                </a:ext>
              </a:extLst>
            </p:cNvPr>
            <p:cNvSpPr/>
            <p:nvPr/>
          </p:nvSpPr>
          <p:spPr>
            <a:xfrm rot="10800000">
              <a:off x="7441114" y="3659739"/>
              <a:ext cx="522192" cy="450166"/>
            </a:xfrm>
            <a:prstGeom prst="triangl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E0945D0F-556A-66A1-0340-BF9E5A8113F4}"/>
                </a:ext>
              </a:extLst>
            </p:cNvPr>
            <p:cNvCxnSpPr>
              <a:cxnSpLocks/>
              <a:endCxn id="12" idx="3"/>
            </p:cNvCxnSpPr>
            <p:nvPr/>
          </p:nvCxnSpPr>
          <p:spPr>
            <a:xfrm flipH="1">
              <a:off x="4022317" y="3021915"/>
              <a:ext cx="1804779" cy="63656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F4228FB1-A2E2-1A97-E010-04699493D853}"/>
                </a:ext>
              </a:extLst>
            </p:cNvPr>
            <p:cNvCxnSpPr>
              <a:cxnSpLocks/>
              <a:stCxn id="11" idx="3"/>
              <a:endCxn id="13" idx="3"/>
            </p:cNvCxnSpPr>
            <p:nvPr/>
          </p:nvCxnSpPr>
          <p:spPr>
            <a:xfrm>
              <a:off x="5813870" y="3017704"/>
              <a:ext cx="2234" cy="62646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19CC5BAE-F272-0900-B5E8-9D98DBBBA886}"/>
                </a:ext>
              </a:extLst>
            </p:cNvPr>
            <p:cNvCxnSpPr>
              <a:cxnSpLocks/>
              <a:endCxn id="14" idx="3"/>
            </p:cNvCxnSpPr>
            <p:nvPr/>
          </p:nvCxnSpPr>
          <p:spPr>
            <a:xfrm>
              <a:off x="5827096" y="3021915"/>
              <a:ext cx="1875114" cy="63782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3750E9F-14F1-2B3B-0A2A-47C602B39C86}"/>
                </a:ext>
              </a:extLst>
            </p:cNvPr>
            <p:cNvSpPr/>
            <p:nvPr/>
          </p:nvSpPr>
          <p:spPr>
            <a:xfrm>
              <a:off x="3166897" y="4921097"/>
              <a:ext cx="546755" cy="369927"/>
            </a:xfrm>
            <a:prstGeom prst="rect">
              <a:avLst/>
            </a:prstGeom>
            <a:solidFill>
              <a:srgbClr val="BD92D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26627161-18B5-3842-34ED-9D4389AF0F08}"/>
                </a:ext>
              </a:extLst>
            </p:cNvPr>
            <p:cNvSpPr/>
            <p:nvPr/>
          </p:nvSpPr>
          <p:spPr>
            <a:xfrm>
              <a:off x="4176844" y="4921097"/>
              <a:ext cx="546755" cy="369927"/>
            </a:xfrm>
            <a:prstGeom prst="rect">
              <a:avLst/>
            </a:prstGeom>
            <a:solidFill>
              <a:srgbClr val="BD92D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D2BE6ED-C716-825F-2CF0-DD971EF4A9EA}"/>
                </a:ext>
              </a:extLst>
            </p:cNvPr>
            <p:cNvSpPr/>
            <p:nvPr/>
          </p:nvSpPr>
          <p:spPr>
            <a:xfrm>
              <a:off x="5023020" y="4921097"/>
              <a:ext cx="546755" cy="369927"/>
            </a:xfrm>
            <a:prstGeom prst="rect">
              <a:avLst/>
            </a:prstGeom>
            <a:solidFill>
              <a:srgbClr val="BD92D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5F0115E-162B-9F44-A262-5C8D03DDFCD8}"/>
                </a:ext>
              </a:extLst>
            </p:cNvPr>
            <p:cNvSpPr/>
            <p:nvPr/>
          </p:nvSpPr>
          <p:spPr>
            <a:xfrm>
              <a:off x="6066102" y="4921097"/>
              <a:ext cx="546755" cy="369927"/>
            </a:xfrm>
            <a:prstGeom prst="rect">
              <a:avLst/>
            </a:prstGeom>
            <a:solidFill>
              <a:srgbClr val="BD92D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E9AA4EFE-77AC-1B95-EFC1-18FB57FF2BEA}"/>
                </a:ext>
              </a:extLst>
            </p:cNvPr>
            <p:cNvSpPr/>
            <p:nvPr/>
          </p:nvSpPr>
          <p:spPr>
            <a:xfrm>
              <a:off x="6942552" y="4921097"/>
              <a:ext cx="546755" cy="369927"/>
            </a:xfrm>
            <a:prstGeom prst="rect">
              <a:avLst/>
            </a:prstGeom>
            <a:solidFill>
              <a:srgbClr val="BD92D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76D569B5-699B-FFF5-2D9E-3655377BA7B4}"/>
                </a:ext>
              </a:extLst>
            </p:cNvPr>
            <p:cNvSpPr/>
            <p:nvPr/>
          </p:nvSpPr>
          <p:spPr>
            <a:xfrm>
              <a:off x="7886033" y="4921097"/>
              <a:ext cx="546755" cy="369927"/>
            </a:xfrm>
            <a:prstGeom prst="rect">
              <a:avLst/>
            </a:prstGeom>
            <a:solidFill>
              <a:srgbClr val="BD92D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Content Placeholder 2">
              <a:extLst>
                <a:ext uri="{FF2B5EF4-FFF2-40B4-BE49-F238E27FC236}">
                  <a16:creationId xmlns:a16="http://schemas.microsoft.com/office/drawing/2014/main" id="{67D89867-45D4-99B1-4A2A-DC19BB2F1C3A}"/>
                </a:ext>
              </a:extLst>
            </p:cNvPr>
            <p:cNvSpPr txBox="1">
              <a:spLocks/>
            </p:cNvSpPr>
            <p:nvPr/>
          </p:nvSpPr>
          <p:spPr>
            <a:xfrm>
              <a:off x="3123025" y="4898284"/>
              <a:ext cx="817384" cy="812838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20040" indent="-32004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 panose="020B0604020202020204" pitchFamily="34" charset="0"/>
                <a:buChar char="●"/>
                <a:defRPr sz="23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685800" indent="-27432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11430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18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6002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16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20574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16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dirty="0"/>
                <a:t>-50</a:t>
              </a:r>
            </a:p>
          </p:txBody>
        </p:sp>
        <p:sp>
          <p:nvSpPr>
            <p:cNvPr id="25" name="Content Placeholder 2">
              <a:extLst>
                <a:ext uri="{FF2B5EF4-FFF2-40B4-BE49-F238E27FC236}">
                  <a16:creationId xmlns:a16="http://schemas.microsoft.com/office/drawing/2014/main" id="{55566F12-CBE6-4A38-4AA7-A14CA8B1AD5A}"/>
                </a:ext>
              </a:extLst>
            </p:cNvPr>
            <p:cNvSpPr txBox="1">
              <a:spLocks/>
            </p:cNvSpPr>
            <p:nvPr/>
          </p:nvSpPr>
          <p:spPr>
            <a:xfrm>
              <a:off x="4195246" y="4898284"/>
              <a:ext cx="661179" cy="63757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20040" indent="-32004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 panose="020B0604020202020204" pitchFamily="34" charset="0"/>
                <a:buChar char="●"/>
                <a:defRPr sz="23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685800" indent="-27432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11430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18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6002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16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20574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16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dirty="0"/>
                <a:t>50</a:t>
              </a:r>
            </a:p>
          </p:txBody>
        </p:sp>
        <p:sp>
          <p:nvSpPr>
            <p:cNvPr id="26" name="Content Placeholder 2">
              <a:extLst>
                <a:ext uri="{FF2B5EF4-FFF2-40B4-BE49-F238E27FC236}">
                  <a16:creationId xmlns:a16="http://schemas.microsoft.com/office/drawing/2014/main" id="{A9FEC3A3-BED3-2680-3688-273C7799F27E}"/>
                </a:ext>
              </a:extLst>
            </p:cNvPr>
            <p:cNvSpPr txBox="1">
              <a:spLocks/>
            </p:cNvSpPr>
            <p:nvPr/>
          </p:nvSpPr>
          <p:spPr>
            <a:xfrm>
              <a:off x="5104071" y="4898284"/>
              <a:ext cx="661179" cy="63757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20040" indent="-32004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 panose="020B0604020202020204" pitchFamily="34" charset="0"/>
                <a:buChar char="●"/>
                <a:defRPr sz="23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685800" indent="-27432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11430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18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6002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16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20574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16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dirty="0"/>
                <a:t>1</a:t>
              </a:r>
            </a:p>
          </p:txBody>
        </p:sp>
        <p:sp>
          <p:nvSpPr>
            <p:cNvPr id="27" name="Content Placeholder 2">
              <a:extLst>
                <a:ext uri="{FF2B5EF4-FFF2-40B4-BE49-F238E27FC236}">
                  <a16:creationId xmlns:a16="http://schemas.microsoft.com/office/drawing/2014/main" id="{F2BAE923-C837-0BE3-9122-51F7915B67FD}"/>
                </a:ext>
              </a:extLst>
            </p:cNvPr>
            <p:cNvSpPr txBox="1">
              <a:spLocks/>
            </p:cNvSpPr>
            <p:nvPr/>
          </p:nvSpPr>
          <p:spPr>
            <a:xfrm>
              <a:off x="6155189" y="4898284"/>
              <a:ext cx="661179" cy="63757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20040" indent="-32004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 panose="020B0604020202020204" pitchFamily="34" charset="0"/>
                <a:buChar char="●"/>
                <a:defRPr sz="23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685800" indent="-27432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11430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18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6002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16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20574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16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dirty="0"/>
                <a:t>3</a:t>
              </a:r>
            </a:p>
          </p:txBody>
        </p:sp>
        <p:sp>
          <p:nvSpPr>
            <p:cNvPr id="28" name="Content Placeholder 2">
              <a:extLst>
                <a:ext uri="{FF2B5EF4-FFF2-40B4-BE49-F238E27FC236}">
                  <a16:creationId xmlns:a16="http://schemas.microsoft.com/office/drawing/2014/main" id="{AEF35F46-9A1B-4CF1-AD6D-326291E518BA}"/>
                </a:ext>
              </a:extLst>
            </p:cNvPr>
            <p:cNvSpPr txBox="1">
              <a:spLocks/>
            </p:cNvSpPr>
            <p:nvPr/>
          </p:nvSpPr>
          <p:spPr>
            <a:xfrm>
              <a:off x="6951470" y="4898284"/>
              <a:ext cx="661179" cy="63757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20040" indent="-32004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 panose="020B0604020202020204" pitchFamily="34" charset="0"/>
                <a:buChar char="●"/>
                <a:defRPr sz="23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685800" indent="-27432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11430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18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6002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16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20574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16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dirty="0"/>
                <a:t>15</a:t>
              </a:r>
            </a:p>
          </p:txBody>
        </p:sp>
        <p:sp>
          <p:nvSpPr>
            <p:cNvPr id="29" name="Content Placeholder 2">
              <a:extLst>
                <a:ext uri="{FF2B5EF4-FFF2-40B4-BE49-F238E27FC236}">
                  <a16:creationId xmlns:a16="http://schemas.microsoft.com/office/drawing/2014/main" id="{52A403B9-3BB7-61B1-641D-D45D28D5473F}"/>
                </a:ext>
              </a:extLst>
            </p:cNvPr>
            <p:cNvSpPr txBox="1">
              <a:spLocks/>
            </p:cNvSpPr>
            <p:nvPr/>
          </p:nvSpPr>
          <p:spPr>
            <a:xfrm>
              <a:off x="7920259" y="4898284"/>
              <a:ext cx="661179" cy="63757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20040" indent="-32004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 panose="020B0604020202020204" pitchFamily="34" charset="0"/>
                <a:buChar char="●"/>
                <a:defRPr sz="23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685800" indent="-27432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11430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18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6002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16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20574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16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dirty="0"/>
                <a:t>-5</a:t>
              </a:r>
            </a:p>
          </p:txBody>
        </p:sp>
      </p:grp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5538733A-D9F6-C2D6-9B8A-93F8344E3E9E}"/>
              </a:ext>
            </a:extLst>
          </p:cNvPr>
          <p:cNvSpPr txBox="1">
            <a:spLocks/>
          </p:cNvSpPr>
          <p:nvPr/>
        </p:nvSpPr>
        <p:spPr>
          <a:xfrm>
            <a:off x="1958806" y="2276101"/>
            <a:ext cx="1201615" cy="6664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MAX</a:t>
            </a:r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816B0802-F321-52B1-27F7-B8952DA60E40}"/>
              </a:ext>
            </a:extLst>
          </p:cNvPr>
          <p:cNvSpPr txBox="1">
            <a:spLocks/>
          </p:cNvSpPr>
          <p:nvPr/>
        </p:nvSpPr>
        <p:spPr>
          <a:xfrm>
            <a:off x="1973885" y="3478341"/>
            <a:ext cx="1201615" cy="6664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MIN</a:t>
            </a: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BF876F4D-2253-07F1-41EA-E2A9402F0075}"/>
              </a:ext>
            </a:extLst>
          </p:cNvPr>
          <p:cNvSpPr txBox="1">
            <a:spLocks/>
          </p:cNvSpPr>
          <p:nvPr/>
        </p:nvSpPr>
        <p:spPr>
          <a:xfrm>
            <a:off x="4166267" y="3433157"/>
            <a:ext cx="661179" cy="6375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-50</a:t>
            </a: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F001DCFC-1608-90CF-E405-6F9B9C524DCC}"/>
              </a:ext>
            </a:extLst>
          </p:cNvPr>
          <p:cNvSpPr txBox="1">
            <a:spLocks/>
          </p:cNvSpPr>
          <p:nvPr/>
        </p:nvSpPr>
        <p:spPr>
          <a:xfrm>
            <a:off x="6111558" y="3451119"/>
            <a:ext cx="497132" cy="6375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1</a:t>
            </a:r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D4E37336-CB25-99EE-4E3F-C0DD1B4C4D9F}"/>
              </a:ext>
            </a:extLst>
          </p:cNvPr>
          <p:cNvSpPr txBox="1">
            <a:spLocks/>
          </p:cNvSpPr>
          <p:nvPr/>
        </p:nvSpPr>
        <p:spPr>
          <a:xfrm>
            <a:off x="7964008" y="3449792"/>
            <a:ext cx="497132" cy="6375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-5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7AF55553-B454-2D12-1DA9-E789EE26F329}"/>
              </a:ext>
            </a:extLst>
          </p:cNvPr>
          <p:cNvCxnSpPr>
            <a:stCxn id="11" idx="3"/>
            <a:endCxn id="13" idx="3"/>
          </p:cNvCxnSpPr>
          <p:nvPr/>
        </p:nvCxnSpPr>
        <p:spPr>
          <a:xfrm>
            <a:off x="6285135" y="2848892"/>
            <a:ext cx="2234" cy="626469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0642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/>
      <p:bldP spid="3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5A539-B32E-85C4-77C6-1B52B0ECA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Turn-Based Two-Player Zero-Sum Games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64B712BA-9FA2-9144-6DFD-BD530BB4F7E9}"/>
              </a:ext>
            </a:extLst>
          </p:cNvPr>
          <p:cNvSpPr txBox="1">
            <a:spLocks/>
          </p:cNvSpPr>
          <p:nvPr/>
        </p:nvSpPr>
        <p:spPr>
          <a:xfrm>
            <a:off x="1084379" y="2529546"/>
            <a:ext cx="1201615" cy="6664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MAX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7E170A89-EA7E-791A-4D3C-B850AA608059}"/>
              </a:ext>
            </a:extLst>
          </p:cNvPr>
          <p:cNvSpPr txBox="1">
            <a:spLocks/>
          </p:cNvSpPr>
          <p:nvPr/>
        </p:nvSpPr>
        <p:spPr>
          <a:xfrm>
            <a:off x="1099458" y="3612208"/>
            <a:ext cx="1201615" cy="6664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MIN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5EEC6EE8-D7B9-A730-B395-AFD8E5D6B66B}"/>
              </a:ext>
            </a:extLst>
          </p:cNvPr>
          <p:cNvGrpSpPr/>
          <p:nvPr/>
        </p:nvGrpSpPr>
        <p:grpSpPr>
          <a:xfrm>
            <a:off x="2623619" y="2567538"/>
            <a:ext cx="5458413" cy="3143584"/>
            <a:chOff x="3123025" y="2567538"/>
            <a:chExt cx="5458413" cy="3143584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C39A729-9F8B-D7F7-684C-955C6650B9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31717" y="4117248"/>
              <a:ext cx="492369" cy="79524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4D5B4065-9D41-C837-0007-C5F16852D3D5}"/>
                </a:ext>
              </a:extLst>
            </p:cNvPr>
            <p:cNvCxnSpPr>
              <a:cxnSpLocks/>
            </p:cNvCxnSpPr>
            <p:nvPr/>
          </p:nvCxnSpPr>
          <p:spPr>
            <a:xfrm>
              <a:off x="4024086" y="4117248"/>
              <a:ext cx="426136" cy="79524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959CC36C-CF80-5A13-9D94-B443BB1AE31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68727" y="4108645"/>
              <a:ext cx="458368" cy="80384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B2DD4FCB-EE9C-9228-51CD-EC991D31E677}"/>
                </a:ext>
              </a:extLst>
            </p:cNvPr>
            <p:cNvCxnSpPr>
              <a:cxnSpLocks/>
            </p:cNvCxnSpPr>
            <p:nvPr/>
          </p:nvCxnSpPr>
          <p:spPr>
            <a:xfrm>
              <a:off x="5827095" y="4108645"/>
              <a:ext cx="460137" cy="80384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E2C05FD2-0B9A-E30F-806B-623CF9B03E4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05737" y="4108644"/>
              <a:ext cx="496473" cy="8038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86A41814-4F2A-1D03-D5EE-4A64323E43C3}"/>
                </a:ext>
              </a:extLst>
            </p:cNvPr>
            <p:cNvCxnSpPr>
              <a:cxnSpLocks/>
            </p:cNvCxnSpPr>
            <p:nvPr/>
          </p:nvCxnSpPr>
          <p:spPr>
            <a:xfrm>
              <a:off x="7702210" y="4108644"/>
              <a:ext cx="422031" cy="8038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6" name="Isosceles Triangle 25">
              <a:extLst>
                <a:ext uri="{FF2B5EF4-FFF2-40B4-BE49-F238E27FC236}">
                  <a16:creationId xmlns:a16="http://schemas.microsoft.com/office/drawing/2014/main" id="{B98FFD91-0F9B-A24D-55A3-6C3CC035907A}"/>
                </a:ext>
              </a:extLst>
            </p:cNvPr>
            <p:cNvSpPr/>
            <p:nvPr/>
          </p:nvSpPr>
          <p:spPr>
            <a:xfrm>
              <a:off x="5552774" y="2567538"/>
              <a:ext cx="522192" cy="450166"/>
            </a:xfrm>
            <a:prstGeom prst="triangl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Isosceles Triangle 26">
              <a:extLst>
                <a:ext uri="{FF2B5EF4-FFF2-40B4-BE49-F238E27FC236}">
                  <a16:creationId xmlns:a16="http://schemas.microsoft.com/office/drawing/2014/main" id="{90E05841-E74D-2E41-2BCA-FF11B419DE08}"/>
                </a:ext>
              </a:extLst>
            </p:cNvPr>
            <p:cNvSpPr/>
            <p:nvPr/>
          </p:nvSpPr>
          <p:spPr>
            <a:xfrm rot="10800000">
              <a:off x="3761221" y="3658478"/>
              <a:ext cx="522192" cy="450166"/>
            </a:xfrm>
            <a:prstGeom prst="triangl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Isosceles Triangle 27">
              <a:extLst>
                <a:ext uri="{FF2B5EF4-FFF2-40B4-BE49-F238E27FC236}">
                  <a16:creationId xmlns:a16="http://schemas.microsoft.com/office/drawing/2014/main" id="{1A34331C-FF53-AB55-C7AB-ADE7A5542D70}"/>
                </a:ext>
              </a:extLst>
            </p:cNvPr>
            <p:cNvSpPr/>
            <p:nvPr/>
          </p:nvSpPr>
          <p:spPr>
            <a:xfrm rot="10800000">
              <a:off x="5555008" y="3644173"/>
              <a:ext cx="522192" cy="450166"/>
            </a:xfrm>
            <a:prstGeom prst="triangl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Isosceles Triangle 28">
              <a:extLst>
                <a:ext uri="{FF2B5EF4-FFF2-40B4-BE49-F238E27FC236}">
                  <a16:creationId xmlns:a16="http://schemas.microsoft.com/office/drawing/2014/main" id="{20881A83-44E6-FAEE-A75E-227E92B1A0D2}"/>
                </a:ext>
              </a:extLst>
            </p:cNvPr>
            <p:cNvSpPr/>
            <p:nvPr/>
          </p:nvSpPr>
          <p:spPr>
            <a:xfrm rot="10800000">
              <a:off x="7441114" y="3659739"/>
              <a:ext cx="522192" cy="450166"/>
            </a:xfrm>
            <a:prstGeom prst="triangl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57A850B8-B815-6E85-FFA9-07F1896CAFCC}"/>
                </a:ext>
              </a:extLst>
            </p:cNvPr>
            <p:cNvCxnSpPr>
              <a:cxnSpLocks/>
              <a:endCxn id="27" idx="3"/>
            </p:cNvCxnSpPr>
            <p:nvPr/>
          </p:nvCxnSpPr>
          <p:spPr>
            <a:xfrm flipH="1">
              <a:off x="4022317" y="3021915"/>
              <a:ext cx="1804779" cy="63656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89C3F538-18DE-9C2A-AD4F-9EC9E3686D62}"/>
                </a:ext>
              </a:extLst>
            </p:cNvPr>
            <p:cNvCxnSpPr>
              <a:cxnSpLocks/>
              <a:stCxn id="26" idx="3"/>
              <a:endCxn id="28" idx="3"/>
            </p:cNvCxnSpPr>
            <p:nvPr/>
          </p:nvCxnSpPr>
          <p:spPr>
            <a:xfrm>
              <a:off x="5813870" y="3017704"/>
              <a:ext cx="2234" cy="62646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E2109AB9-912D-4359-616B-A9652AD85C07}"/>
                </a:ext>
              </a:extLst>
            </p:cNvPr>
            <p:cNvCxnSpPr>
              <a:cxnSpLocks/>
              <a:endCxn id="29" idx="3"/>
            </p:cNvCxnSpPr>
            <p:nvPr/>
          </p:nvCxnSpPr>
          <p:spPr>
            <a:xfrm>
              <a:off x="5827096" y="3021915"/>
              <a:ext cx="1875114" cy="63782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A616D729-D67E-5F3F-405B-7B69CC2C0968}"/>
                </a:ext>
              </a:extLst>
            </p:cNvPr>
            <p:cNvSpPr/>
            <p:nvPr/>
          </p:nvSpPr>
          <p:spPr>
            <a:xfrm>
              <a:off x="3166897" y="4921097"/>
              <a:ext cx="546755" cy="369927"/>
            </a:xfrm>
            <a:prstGeom prst="rect">
              <a:avLst/>
            </a:prstGeom>
            <a:solidFill>
              <a:srgbClr val="BD92D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471CE114-641F-4208-9DB9-75694AA3225D}"/>
                </a:ext>
              </a:extLst>
            </p:cNvPr>
            <p:cNvSpPr/>
            <p:nvPr/>
          </p:nvSpPr>
          <p:spPr>
            <a:xfrm>
              <a:off x="4176844" y="4921097"/>
              <a:ext cx="546755" cy="369927"/>
            </a:xfrm>
            <a:prstGeom prst="rect">
              <a:avLst/>
            </a:prstGeom>
            <a:solidFill>
              <a:srgbClr val="BD92D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CCFCB77D-EDFB-BDC2-38B7-CD601D9F9F64}"/>
                </a:ext>
              </a:extLst>
            </p:cNvPr>
            <p:cNvSpPr/>
            <p:nvPr/>
          </p:nvSpPr>
          <p:spPr>
            <a:xfrm>
              <a:off x="5023020" y="4921097"/>
              <a:ext cx="546755" cy="369927"/>
            </a:xfrm>
            <a:prstGeom prst="rect">
              <a:avLst/>
            </a:prstGeom>
            <a:solidFill>
              <a:srgbClr val="BD92D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09B97A1D-10BC-89C9-FBA9-9F1B98303255}"/>
                </a:ext>
              </a:extLst>
            </p:cNvPr>
            <p:cNvSpPr/>
            <p:nvPr/>
          </p:nvSpPr>
          <p:spPr>
            <a:xfrm>
              <a:off x="6066102" y="4921097"/>
              <a:ext cx="546755" cy="369927"/>
            </a:xfrm>
            <a:prstGeom prst="rect">
              <a:avLst/>
            </a:prstGeom>
            <a:solidFill>
              <a:srgbClr val="BD92D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66CE2B5D-0772-1DE4-DA05-42E2858F9061}"/>
                </a:ext>
              </a:extLst>
            </p:cNvPr>
            <p:cNvSpPr/>
            <p:nvPr/>
          </p:nvSpPr>
          <p:spPr>
            <a:xfrm>
              <a:off x="6942552" y="4921097"/>
              <a:ext cx="546755" cy="369927"/>
            </a:xfrm>
            <a:prstGeom prst="rect">
              <a:avLst/>
            </a:prstGeom>
            <a:solidFill>
              <a:srgbClr val="BD92D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7F2E158D-5558-5666-6DB6-3CDE741BC3FC}"/>
                </a:ext>
              </a:extLst>
            </p:cNvPr>
            <p:cNvSpPr/>
            <p:nvPr/>
          </p:nvSpPr>
          <p:spPr>
            <a:xfrm>
              <a:off x="7886033" y="4921097"/>
              <a:ext cx="546755" cy="369927"/>
            </a:xfrm>
            <a:prstGeom prst="rect">
              <a:avLst/>
            </a:prstGeom>
            <a:solidFill>
              <a:srgbClr val="BD92D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Content Placeholder 2">
              <a:extLst>
                <a:ext uri="{FF2B5EF4-FFF2-40B4-BE49-F238E27FC236}">
                  <a16:creationId xmlns:a16="http://schemas.microsoft.com/office/drawing/2014/main" id="{40A6A73D-A77E-6645-5B78-256970C46CD1}"/>
                </a:ext>
              </a:extLst>
            </p:cNvPr>
            <p:cNvSpPr txBox="1">
              <a:spLocks/>
            </p:cNvSpPr>
            <p:nvPr/>
          </p:nvSpPr>
          <p:spPr>
            <a:xfrm>
              <a:off x="3123025" y="4898284"/>
              <a:ext cx="817384" cy="812838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20040" indent="-32004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 panose="020B0604020202020204" pitchFamily="34" charset="0"/>
                <a:buChar char="●"/>
                <a:defRPr sz="23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685800" indent="-27432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11430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18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6002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16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20574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16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dirty="0"/>
                <a:t>-50</a:t>
              </a:r>
            </a:p>
          </p:txBody>
        </p:sp>
        <p:sp>
          <p:nvSpPr>
            <p:cNvPr id="19" name="Content Placeholder 2">
              <a:extLst>
                <a:ext uri="{FF2B5EF4-FFF2-40B4-BE49-F238E27FC236}">
                  <a16:creationId xmlns:a16="http://schemas.microsoft.com/office/drawing/2014/main" id="{E86F41B9-4158-E148-428D-9C62573F9A72}"/>
                </a:ext>
              </a:extLst>
            </p:cNvPr>
            <p:cNvSpPr txBox="1">
              <a:spLocks/>
            </p:cNvSpPr>
            <p:nvPr/>
          </p:nvSpPr>
          <p:spPr>
            <a:xfrm>
              <a:off x="4195246" y="4898284"/>
              <a:ext cx="661179" cy="63757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20040" indent="-32004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 panose="020B0604020202020204" pitchFamily="34" charset="0"/>
                <a:buChar char="●"/>
                <a:defRPr sz="23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685800" indent="-27432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11430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18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6002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16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20574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16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dirty="0"/>
                <a:t>50</a:t>
              </a:r>
            </a:p>
          </p:txBody>
        </p:sp>
        <p:sp>
          <p:nvSpPr>
            <p:cNvPr id="20" name="Content Placeholder 2">
              <a:extLst>
                <a:ext uri="{FF2B5EF4-FFF2-40B4-BE49-F238E27FC236}">
                  <a16:creationId xmlns:a16="http://schemas.microsoft.com/office/drawing/2014/main" id="{526814BA-1093-1B6D-8FE9-2860393BB81C}"/>
                </a:ext>
              </a:extLst>
            </p:cNvPr>
            <p:cNvSpPr txBox="1">
              <a:spLocks/>
            </p:cNvSpPr>
            <p:nvPr/>
          </p:nvSpPr>
          <p:spPr>
            <a:xfrm>
              <a:off x="5104071" y="4898284"/>
              <a:ext cx="661179" cy="63757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20040" indent="-32004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 panose="020B0604020202020204" pitchFamily="34" charset="0"/>
                <a:buChar char="●"/>
                <a:defRPr sz="23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685800" indent="-27432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11430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18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6002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16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20574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16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dirty="0"/>
                <a:t>1</a:t>
              </a:r>
            </a:p>
          </p:txBody>
        </p:sp>
        <p:sp>
          <p:nvSpPr>
            <p:cNvPr id="21" name="Content Placeholder 2">
              <a:extLst>
                <a:ext uri="{FF2B5EF4-FFF2-40B4-BE49-F238E27FC236}">
                  <a16:creationId xmlns:a16="http://schemas.microsoft.com/office/drawing/2014/main" id="{85DA25D0-A45C-9399-BD5D-3A5267BF852B}"/>
                </a:ext>
              </a:extLst>
            </p:cNvPr>
            <p:cNvSpPr txBox="1">
              <a:spLocks/>
            </p:cNvSpPr>
            <p:nvPr/>
          </p:nvSpPr>
          <p:spPr>
            <a:xfrm>
              <a:off x="6155189" y="4898284"/>
              <a:ext cx="661179" cy="63757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20040" indent="-32004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 panose="020B0604020202020204" pitchFamily="34" charset="0"/>
                <a:buChar char="●"/>
                <a:defRPr sz="23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685800" indent="-27432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11430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18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6002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16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20574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16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dirty="0"/>
                <a:t>3</a:t>
              </a:r>
            </a:p>
          </p:txBody>
        </p:sp>
        <p:sp>
          <p:nvSpPr>
            <p:cNvPr id="22" name="Content Placeholder 2">
              <a:extLst>
                <a:ext uri="{FF2B5EF4-FFF2-40B4-BE49-F238E27FC236}">
                  <a16:creationId xmlns:a16="http://schemas.microsoft.com/office/drawing/2014/main" id="{50C842F7-036E-8F29-5434-CCEEF0071132}"/>
                </a:ext>
              </a:extLst>
            </p:cNvPr>
            <p:cNvSpPr txBox="1">
              <a:spLocks/>
            </p:cNvSpPr>
            <p:nvPr/>
          </p:nvSpPr>
          <p:spPr>
            <a:xfrm>
              <a:off x="6951470" y="4898284"/>
              <a:ext cx="661179" cy="63757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20040" indent="-32004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 panose="020B0604020202020204" pitchFamily="34" charset="0"/>
                <a:buChar char="●"/>
                <a:defRPr sz="23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685800" indent="-27432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11430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18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6002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16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20574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16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dirty="0"/>
                <a:t>15</a:t>
              </a:r>
            </a:p>
          </p:txBody>
        </p:sp>
        <p:sp>
          <p:nvSpPr>
            <p:cNvPr id="23" name="Content Placeholder 2">
              <a:extLst>
                <a:ext uri="{FF2B5EF4-FFF2-40B4-BE49-F238E27FC236}">
                  <a16:creationId xmlns:a16="http://schemas.microsoft.com/office/drawing/2014/main" id="{2B33E6F3-8753-5EB8-58CF-D704EFFAB0CC}"/>
                </a:ext>
              </a:extLst>
            </p:cNvPr>
            <p:cNvSpPr txBox="1">
              <a:spLocks/>
            </p:cNvSpPr>
            <p:nvPr/>
          </p:nvSpPr>
          <p:spPr>
            <a:xfrm>
              <a:off x="7920259" y="4898284"/>
              <a:ext cx="661179" cy="63757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20040" indent="-32004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 panose="020B0604020202020204" pitchFamily="34" charset="0"/>
                <a:buChar char="●"/>
                <a:defRPr sz="23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685800" indent="-27432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11430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18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6002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16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20574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16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dirty="0"/>
                <a:t>-5</a:t>
              </a:r>
            </a:p>
          </p:txBody>
        </p:sp>
      </p:grpSp>
      <p:sp>
        <p:nvSpPr>
          <p:cNvPr id="69" name="Content Placeholder 2">
            <a:extLst>
              <a:ext uri="{FF2B5EF4-FFF2-40B4-BE49-F238E27FC236}">
                <a16:creationId xmlns:a16="http://schemas.microsoft.com/office/drawing/2014/main" id="{4B8D4BD2-8D75-6C27-29E2-0B0A7CA5D8DB}"/>
              </a:ext>
            </a:extLst>
          </p:cNvPr>
          <p:cNvSpPr txBox="1">
            <a:spLocks/>
          </p:cNvSpPr>
          <p:nvPr/>
        </p:nvSpPr>
        <p:spPr>
          <a:xfrm>
            <a:off x="8635078" y="4883840"/>
            <a:ext cx="2980100" cy="6664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Terminal state values</a:t>
            </a:r>
          </a:p>
        </p:txBody>
      </p:sp>
    </p:spTree>
    <p:extLst>
      <p:ext uri="{BB962C8B-B14F-4D97-AF65-F5344CB8AC3E}">
        <p14:creationId xmlns:p14="http://schemas.microsoft.com/office/powerpoint/2010/main" val="3946443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69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98BC690E-BDB7-3E64-3972-5A6BCAEC3194}"/>
              </a:ext>
            </a:extLst>
          </p:cNvPr>
          <p:cNvSpPr/>
          <p:nvPr/>
        </p:nvSpPr>
        <p:spPr>
          <a:xfrm>
            <a:off x="4266757" y="3478212"/>
            <a:ext cx="473075" cy="47307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721E49E2-6E89-334E-8D9C-1806A5BA8F4E}"/>
              </a:ext>
            </a:extLst>
          </p:cNvPr>
          <p:cNvSpPr/>
          <p:nvPr/>
        </p:nvSpPr>
        <p:spPr>
          <a:xfrm>
            <a:off x="6056328" y="3462456"/>
            <a:ext cx="473075" cy="47307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36DC1D29-4993-CB06-6A60-4C005CFD9880}"/>
              </a:ext>
            </a:extLst>
          </p:cNvPr>
          <p:cNvSpPr/>
          <p:nvPr/>
        </p:nvSpPr>
        <p:spPr>
          <a:xfrm>
            <a:off x="7925238" y="3474742"/>
            <a:ext cx="473075" cy="47307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AFED98-1B3B-EEE0-B508-82B3644798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Two-Player Turn-Based Game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FAE31F7-883A-4CB0-EB9C-27F71BF94FA0}"/>
              </a:ext>
            </a:extLst>
          </p:cNvPr>
          <p:cNvCxnSpPr>
            <a:cxnSpLocks/>
          </p:cNvCxnSpPr>
          <p:nvPr/>
        </p:nvCxnSpPr>
        <p:spPr>
          <a:xfrm flipH="1">
            <a:off x="4002982" y="3948436"/>
            <a:ext cx="492369" cy="7952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E4087B5-91CD-13BE-6440-D039BD8516F9}"/>
              </a:ext>
            </a:extLst>
          </p:cNvPr>
          <p:cNvCxnSpPr>
            <a:cxnSpLocks/>
          </p:cNvCxnSpPr>
          <p:nvPr/>
        </p:nvCxnSpPr>
        <p:spPr>
          <a:xfrm>
            <a:off x="4495351" y="3948436"/>
            <a:ext cx="426136" cy="7952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C191CE3-3E43-792F-8F28-EE69855C53C0}"/>
              </a:ext>
            </a:extLst>
          </p:cNvPr>
          <p:cNvCxnSpPr>
            <a:cxnSpLocks/>
          </p:cNvCxnSpPr>
          <p:nvPr/>
        </p:nvCxnSpPr>
        <p:spPr>
          <a:xfrm flipH="1">
            <a:off x="5839992" y="3939833"/>
            <a:ext cx="458368" cy="8038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C01BBAB-5425-D308-65EB-9D27AD70B959}"/>
              </a:ext>
            </a:extLst>
          </p:cNvPr>
          <p:cNvCxnSpPr>
            <a:cxnSpLocks/>
          </p:cNvCxnSpPr>
          <p:nvPr/>
        </p:nvCxnSpPr>
        <p:spPr>
          <a:xfrm>
            <a:off x="6298360" y="3939833"/>
            <a:ext cx="460137" cy="8038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3AC5BB2-6E3D-5038-A520-6021743E3E70}"/>
              </a:ext>
            </a:extLst>
          </p:cNvPr>
          <p:cNvCxnSpPr>
            <a:cxnSpLocks/>
          </p:cNvCxnSpPr>
          <p:nvPr/>
        </p:nvCxnSpPr>
        <p:spPr>
          <a:xfrm flipH="1">
            <a:off x="7677002" y="3939832"/>
            <a:ext cx="496473" cy="8038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558A8DF-0E5F-32BE-D37A-7B482030CE37}"/>
              </a:ext>
            </a:extLst>
          </p:cNvPr>
          <p:cNvCxnSpPr>
            <a:cxnSpLocks/>
          </p:cNvCxnSpPr>
          <p:nvPr/>
        </p:nvCxnSpPr>
        <p:spPr>
          <a:xfrm>
            <a:off x="8173475" y="3939832"/>
            <a:ext cx="422031" cy="8038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1D611C2C-AE78-AC06-A2D7-EB17FE7B1484}"/>
              </a:ext>
            </a:extLst>
          </p:cNvPr>
          <p:cNvSpPr/>
          <p:nvPr/>
        </p:nvSpPr>
        <p:spPr>
          <a:xfrm>
            <a:off x="6024039" y="2398726"/>
            <a:ext cx="522192" cy="450166"/>
          </a:xfrm>
          <a:prstGeom prst="triangl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0945D0F-556A-66A1-0340-BF9E5A8113F4}"/>
              </a:ext>
            </a:extLst>
          </p:cNvPr>
          <p:cNvCxnSpPr>
            <a:cxnSpLocks/>
          </p:cNvCxnSpPr>
          <p:nvPr/>
        </p:nvCxnSpPr>
        <p:spPr>
          <a:xfrm flipH="1">
            <a:off x="4493582" y="2853103"/>
            <a:ext cx="1804779" cy="6365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4228FB1-A2E2-1A97-E010-04699493D853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6285135" y="2848892"/>
            <a:ext cx="2234" cy="6264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9CC5BAE-F272-0900-B5E8-9D98DBBBA886}"/>
              </a:ext>
            </a:extLst>
          </p:cNvPr>
          <p:cNvCxnSpPr>
            <a:cxnSpLocks/>
          </p:cNvCxnSpPr>
          <p:nvPr/>
        </p:nvCxnSpPr>
        <p:spPr>
          <a:xfrm>
            <a:off x="6298361" y="2853103"/>
            <a:ext cx="1875114" cy="6378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B3750E9F-14F1-2B3B-0A2A-47C602B39C86}"/>
              </a:ext>
            </a:extLst>
          </p:cNvPr>
          <p:cNvSpPr/>
          <p:nvPr/>
        </p:nvSpPr>
        <p:spPr>
          <a:xfrm>
            <a:off x="3638162" y="4752285"/>
            <a:ext cx="546755" cy="369927"/>
          </a:xfrm>
          <a:prstGeom prst="rect">
            <a:avLst/>
          </a:prstGeom>
          <a:solidFill>
            <a:srgbClr val="BD92D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6627161-18B5-3842-34ED-9D4389AF0F08}"/>
              </a:ext>
            </a:extLst>
          </p:cNvPr>
          <p:cNvSpPr/>
          <p:nvPr/>
        </p:nvSpPr>
        <p:spPr>
          <a:xfrm>
            <a:off x="4648109" y="4752285"/>
            <a:ext cx="546755" cy="369927"/>
          </a:xfrm>
          <a:prstGeom prst="rect">
            <a:avLst/>
          </a:prstGeom>
          <a:solidFill>
            <a:srgbClr val="BD92D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D2BE6ED-C716-825F-2CF0-DD971EF4A9EA}"/>
              </a:ext>
            </a:extLst>
          </p:cNvPr>
          <p:cNvSpPr/>
          <p:nvPr/>
        </p:nvSpPr>
        <p:spPr>
          <a:xfrm>
            <a:off x="5494285" y="4752285"/>
            <a:ext cx="546755" cy="369927"/>
          </a:xfrm>
          <a:prstGeom prst="rect">
            <a:avLst/>
          </a:prstGeom>
          <a:solidFill>
            <a:srgbClr val="BD92D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5F0115E-162B-9F44-A262-5C8D03DDFCD8}"/>
              </a:ext>
            </a:extLst>
          </p:cNvPr>
          <p:cNvSpPr/>
          <p:nvPr/>
        </p:nvSpPr>
        <p:spPr>
          <a:xfrm>
            <a:off x="6537367" y="4752285"/>
            <a:ext cx="546755" cy="369927"/>
          </a:xfrm>
          <a:prstGeom prst="rect">
            <a:avLst/>
          </a:prstGeom>
          <a:solidFill>
            <a:srgbClr val="BD92D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9AA4EFE-77AC-1B95-EFC1-18FB57FF2BEA}"/>
              </a:ext>
            </a:extLst>
          </p:cNvPr>
          <p:cNvSpPr/>
          <p:nvPr/>
        </p:nvSpPr>
        <p:spPr>
          <a:xfrm>
            <a:off x="7413817" y="4752285"/>
            <a:ext cx="546755" cy="369927"/>
          </a:xfrm>
          <a:prstGeom prst="rect">
            <a:avLst/>
          </a:prstGeom>
          <a:solidFill>
            <a:srgbClr val="BD92D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6D569B5-699B-FFF5-2D9E-3655377BA7B4}"/>
              </a:ext>
            </a:extLst>
          </p:cNvPr>
          <p:cNvSpPr/>
          <p:nvPr/>
        </p:nvSpPr>
        <p:spPr>
          <a:xfrm>
            <a:off x="8357298" y="4752285"/>
            <a:ext cx="546755" cy="369927"/>
          </a:xfrm>
          <a:prstGeom prst="rect">
            <a:avLst/>
          </a:prstGeom>
          <a:solidFill>
            <a:srgbClr val="BD92D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67D89867-45D4-99B1-4A2A-DC19BB2F1C3A}"/>
              </a:ext>
            </a:extLst>
          </p:cNvPr>
          <p:cNvSpPr txBox="1">
            <a:spLocks/>
          </p:cNvSpPr>
          <p:nvPr/>
        </p:nvSpPr>
        <p:spPr>
          <a:xfrm>
            <a:off x="3594290" y="4729472"/>
            <a:ext cx="817384" cy="8128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-50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55566F12-CBE6-4A38-4AA7-A14CA8B1AD5A}"/>
              </a:ext>
            </a:extLst>
          </p:cNvPr>
          <p:cNvSpPr txBox="1">
            <a:spLocks/>
          </p:cNvSpPr>
          <p:nvPr/>
        </p:nvSpPr>
        <p:spPr>
          <a:xfrm>
            <a:off x="4666511" y="4729472"/>
            <a:ext cx="661179" cy="6375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50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A9FEC3A3-BED3-2680-3688-273C7799F27E}"/>
              </a:ext>
            </a:extLst>
          </p:cNvPr>
          <p:cNvSpPr txBox="1">
            <a:spLocks/>
          </p:cNvSpPr>
          <p:nvPr/>
        </p:nvSpPr>
        <p:spPr>
          <a:xfrm>
            <a:off x="5575336" y="4729472"/>
            <a:ext cx="661179" cy="6375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1</a:t>
            </a: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F2BAE923-C837-0BE3-9122-51F7915B67FD}"/>
              </a:ext>
            </a:extLst>
          </p:cNvPr>
          <p:cNvSpPr txBox="1">
            <a:spLocks/>
          </p:cNvSpPr>
          <p:nvPr/>
        </p:nvSpPr>
        <p:spPr>
          <a:xfrm>
            <a:off x="6626454" y="4729472"/>
            <a:ext cx="661179" cy="6375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3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AEF35F46-9A1B-4CF1-AD6D-326291E518BA}"/>
              </a:ext>
            </a:extLst>
          </p:cNvPr>
          <p:cNvSpPr txBox="1">
            <a:spLocks/>
          </p:cNvSpPr>
          <p:nvPr/>
        </p:nvSpPr>
        <p:spPr>
          <a:xfrm>
            <a:off x="7422735" y="4729472"/>
            <a:ext cx="661179" cy="6375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15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52A403B9-3BB7-61B1-641D-D45D28D5473F}"/>
              </a:ext>
            </a:extLst>
          </p:cNvPr>
          <p:cNvSpPr txBox="1">
            <a:spLocks/>
          </p:cNvSpPr>
          <p:nvPr/>
        </p:nvSpPr>
        <p:spPr>
          <a:xfrm>
            <a:off x="8391524" y="4729472"/>
            <a:ext cx="661179" cy="6375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-5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5538733A-D9F6-C2D6-9B8A-93F8344E3E9E}"/>
              </a:ext>
            </a:extLst>
          </p:cNvPr>
          <p:cNvSpPr txBox="1">
            <a:spLocks/>
          </p:cNvSpPr>
          <p:nvPr/>
        </p:nvSpPr>
        <p:spPr>
          <a:xfrm>
            <a:off x="1958806" y="2276101"/>
            <a:ext cx="1201615" cy="6664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MAX</a:t>
            </a:r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816B0802-F321-52B1-27F7-B8952DA60E40}"/>
              </a:ext>
            </a:extLst>
          </p:cNvPr>
          <p:cNvSpPr txBox="1">
            <a:spLocks/>
          </p:cNvSpPr>
          <p:nvPr/>
        </p:nvSpPr>
        <p:spPr>
          <a:xfrm>
            <a:off x="1783971" y="3471307"/>
            <a:ext cx="1763736" cy="6664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Chance</a:t>
            </a:r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72378C37-ECBF-909A-3273-EBFF62DE0B90}"/>
              </a:ext>
            </a:extLst>
          </p:cNvPr>
          <p:cNvSpPr txBox="1">
            <a:spLocks/>
          </p:cNvSpPr>
          <p:nvPr/>
        </p:nvSpPr>
        <p:spPr>
          <a:xfrm>
            <a:off x="4345544" y="3496463"/>
            <a:ext cx="481902" cy="6375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0</a:t>
            </a:r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997E091D-A0EF-DA7E-1CFD-2D67AA914B29}"/>
              </a:ext>
            </a:extLst>
          </p:cNvPr>
          <p:cNvSpPr txBox="1">
            <a:spLocks/>
          </p:cNvSpPr>
          <p:nvPr/>
        </p:nvSpPr>
        <p:spPr>
          <a:xfrm>
            <a:off x="6111558" y="3496463"/>
            <a:ext cx="497132" cy="6375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2</a:t>
            </a:r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0A260616-5681-2502-A9DC-F985761AEC72}"/>
              </a:ext>
            </a:extLst>
          </p:cNvPr>
          <p:cNvSpPr txBox="1">
            <a:spLocks/>
          </p:cNvSpPr>
          <p:nvPr/>
        </p:nvSpPr>
        <p:spPr>
          <a:xfrm>
            <a:off x="7999178" y="3496463"/>
            <a:ext cx="497132" cy="6375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5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493ACD63-5DC0-CFD1-D9C6-1E5A6B36ABEC}"/>
              </a:ext>
            </a:extLst>
          </p:cNvPr>
          <p:cNvCxnSpPr>
            <a:cxnSpLocks/>
            <a:stCxn id="11" idx="3"/>
            <a:endCxn id="33" idx="0"/>
          </p:cNvCxnSpPr>
          <p:nvPr/>
        </p:nvCxnSpPr>
        <p:spPr>
          <a:xfrm>
            <a:off x="6285135" y="2848892"/>
            <a:ext cx="1876641" cy="62585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1280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5" grpId="0"/>
      <p:bldP spid="36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4552C7-C5FC-4A72-8316-494B2616E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Expectimax</a:t>
            </a:r>
            <a:r>
              <a:rPr lang="en-US" dirty="0"/>
              <a:t> 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5C1850-A6C9-8B09-DD04-59DF6C2858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ct val="0"/>
              </a:spcBef>
            </a:pPr>
            <a:r>
              <a:rPr lang="en-US" sz="2200" dirty="0"/>
              <a:t>When do we have randomness? </a:t>
            </a:r>
          </a:p>
          <a:p>
            <a:pPr lvl="1">
              <a:spcBef>
                <a:spcPct val="0"/>
              </a:spcBef>
            </a:pPr>
            <a:r>
              <a:rPr lang="en-US" sz="2000" dirty="0"/>
              <a:t>Explicit randomness: rolling dice</a:t>
            </a:r>
          </a:p>
          <a:p>
            <a:pPr lvl="1">
              <a:spcBef>
                <a:spcPct val="0"/>
              </a:spcBef>
            </a:pPr>
            <a:r>
              <a:rPr lang="en-US" sz="2000" dirty="0"/>
              <a:t>Unpredictable opponents: the ghosts respond randomly</a:t>
            </a:r>
          </a:p>
          <a:p>
            <a:pPr lvl="1">
              <a:spcBef>
                <a:spcPct val="0"/>
              </a:spcBef>
            </a:pPr>
            <a:r>
              <a:rPr lang="en-US" sz="2000" dirty="0"/>
              <a:t>Actions can fail: when moving a robot, wheels might slip</a:t>
            </a:r>
          </a:p>
          <a:p>
            <a:pPr lvl="1">
              <a:spcBef>
                <a:spcPct val="0"/>
              </a:spcBef>
            </a:pPr>
            <a:endParaRPr lang="en-US" sz="2000" dirty="0"/>
          </a:p>
          <a:p>
            <a:pPr>
              <a:spcBef>
                <a:spcPct val="0"/>
              </a:spcBef>
            </a:pPr>
            <a:r>
              <a:rPr lang="en-US" sz="2200" dirty="0"/>
              <a:t>Values now reflect average-case (</a:t>
            </a:r>
            <a:r>
              <a:rPr lang="en-US" sz="2200" b="1" dirty="0" err="1"/>
              <a:t>expectimax</a:t>
            </a:r>
            <a:r>
              <a:rPr lang="en-US" sz="2200" dirty="0"/>
              <a:t>) outcomes, not worst-case (</a:t>
            </a:r>
            <a:r>
              <a:rPr lang="en-US" sz="2200" b="1" dirty="0"/>
              <a:t>minimax</a:t>
            </a:r>
            <a:r>
              <a:rPr lang="en-US" sz="2200" dirty="0"/>
              <a:t>) outcomes.</a:t>
            </a:r>
          </a:p>
          <a:p>
            <a:pPr>
              <a:spcBef>
                <a:spcPct val="0"/>
              </a:spcBef>
            </a:pPr>
            <a:endParaRPr lang="en-US" sz="2200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1299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09926" y="3266630"/>
            <a:ext cx="1662739" cy="15684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80575" y="3266630"/>
            <a:ext cx="1535600" cy="159702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240895" y="3169144"/>
            <a:ext cx="1554162" cy="176965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Reminder: Probabilities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idx="1"/>
          </p:nvPr>
        </p:nvSpPr>
        <p:spPr>
          <a:xfrm>
            <a:off x="838200" y="1409252"/>
            <a:ext cx="9649265" cy="4767711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en-US" sz="2400" dirty="0"/>
              <a:t>Example: Traffic on freeway</a:t>
            </a:r>
          </a:p>
          <a:p>
            <a:pPr lvl="1">
              <a:lnSpc>
                <a:spcPct val="80000"/>
              </a:lnSpc>
            </a:pPr>
            <a:r>
              <a:rPr lang="en-US" sz="2200" dirty="0"/>
              <a:t>Random variable: T = whether there’s traffic</a:t>
            </a:r>
          </a:p>
          <a:p>
            <a:pPr lvl="1">
              <a:lnSpc>
                <a:spcPct val="80000"/>
              </a:lnSpc>
            </a:pPr>
            <a:r>
              <a:rPr lang="en-US" sz="2200" dirty="0"/>
              <a:t>Outcomes: T in {none, light, heavy}</a:t>
            </a:r>
          </a:p>
          <a:p>
            <a:pPr lvl="1">
              <a:lnSpc>
                <a:spcPct val="80000"/>
              </a:lnSpc>
            </a:pPr>
            <a:r>
              <a:rPr lang="en-US" sz="2200" dirty="0"/>
              <a:t>Distribution: P(T=none) = 0.25, P(T=light) = 0.50, P(T=heavy) = 0.25</a:t>
            </a:r>
          </a:p>
          <a:p>
            <a:pPr>
              <a:lnSpc>
                <a:spcPct val="80000"/>
              </a:lnSpc>
            </a:pPr>
            <a:endParaRPr lang="en-US" sz="2000" dirty="0"/>
          </a:p>
        </p:txBody>
      </p:sp>
      <p:sp>
        <p:nvSpPr>
          <p:cNvPr id="10" name="TextBox 9"/>
          <p:cNvSpPr txBox="1"/>
          <p:nvPr/>
        </p:nvSpPr>
        <p:spPr>
          <a:xfrm>
            <a:off x="3039242" y="3815433"/>
            <a:ext cx="1219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alibri" pitchFamily="34" charset="0"/>
              </a:rPr>
              <a:t>0.25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614926" y="3876230"/>
            <a:ext cx="1219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alibri" pitchFamily="34" charset="0"/>
              </a:rPr>
              <a:t>0.50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145577" y="3854166"/>
            <a:ext cx="1219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alibri" pitchFamily="34" charset="0"/>
              </a:rPr>
              <a:t>0.25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BB8F140-D142-6A3E-B26B-C7EE4AB0E734}"/>
              </a:ext>
            </a:extLst>
          </p:cNvPr>
          <p:cNvSpPr txBox="1"/>
          <p:nvPr/>
        </p:nvSpPr>
        <p:spPr>
          <a:xfrm>
            <a:off x="3124200" y="5946588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0.25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CCF7F6-9011-0086-B325-42CD03B94836}"/>
              </a:ext>
            </a:extLst>
          </p:cNvPr>
          <p:cNvSpPr txBox="1"/>
          <p:nvPr/>
        </p:nvSpPr>
        <p:spPr>
          <a:xfrm>
            <a:off x="5410200" y="5946588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0.50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9D6BF8-5AA8-C30F-D952-E9892126EC40}"/>
              </a:ext>
            </a:extLst>
          </p:cNvPr>
          <p:cNvSpPr txBox="1"/>
          <p:nvPr/>
        </p:nvSpPr>
        <p:spPr>
          <a:xfrm>
            <a:off x="7696200" y="5946588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0.25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667FB0-A8F1-3AC0-8FBF-7088F8FB66C8}"/>
              </a:ext>
            </a:extLst>
          </p:cNvPr>
          <p:cNvSpPr txBox="1"/>
          <p:nvPr/>
        </p:nvSpPr>
        <p:spPr>
          <a:xfrm>
            <a:off x="838200" y="5946588"/>
            <a:ext cx="228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Probability: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A1E58F-A43E-EAD7-6A13-FEF30CFA5019}"/>
              </a:ext>
            </a:extLst>
          </p:cNvPr>
          <p:cNvSpPr txBox="1"/>
          <p:nvPr/>
        </p:nvSpPr>
        <p:spPr>
          <a:xfrm>
            <a:off x="3124200" y="5260788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20 min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48D0CF-1208-9ABA-0FC7-4B2D5EEDF4D2}"/>
              </a:ext>
            </a:extLst>
          </p:cNvPr>
          <p:cNvSpPr txBox="1"/>
          <p:nvPr/>
        </p:nvSpPr>
        <p:spPr>
          <a:xfrm>
            <a:off x="5410200" y="5260788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30 min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7440EB-60D1-71B2-63BB-5581DE160C6A}"/>
              </a:ext>
            </a:extLst>
          </p:cNvPr>
          <p:cNvSpPr txBox="1"/>
          <p:nvPr/>
        </p:nvSpPr>
        <p:spPr>
          <a:xfrm>
            <a:off x="7696200" y="5260788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60 min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601FF2-6C1A-7E3E-25BA-E30C6712F78A}"/>
              </a:ext>
            </a:extLst>
          </p:cNvPr>
          <p:cNvSpPr txBox="1"/>
          <p:nvPr/>
        </p:nvSpPr>
        <p:spPr>
          <a:xfrm>
            <a:off x="838200" y="5260788"/>
            <a:ext cx="228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Time:</a:t>
            </a:r>
          </a:p>
        </p:txBody>
      </p:sp>
      <p:sp>
        <p:nvSpPr>
          <p:cNvPr id="13" name="Right Arrow 18">
            <a:extLst>
              <a:ext uri="{FF2B5EF4-FFF2-40B4-BE49-F238E27FC236}">
                <a16:creationId xmlns:a16="http://schemas.microsoft.com/office/drawing/2014/main" id="{BBB81042-813E-0347-D6F4-634994F58EB8}"/>
              </a:ext>
            </a:extLst>
          </p:cNvPr>
          <p:cNvSpPr/>
          <p:nvPr/>
        </p:nvSpPr>
        <p:spPr>
          <a:xfrm>
            <a:off x="9017976" y="5403008"/>
            <a:ext cx="838200" cy="914400"/>
          </a:xfrm>
          <a:prstGeom prst="rightArrow">
            <a:avLst/>
          </a:prstGeom>
          <a:solidFill>
            <a:srgbClr val="99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FC53E8A-4E67-E516-8B7D-00CBAB69E5DE}"/>
              </a:ext>
            </a:extLst>
          </p:cNvPr>
          <p:cNvSpPr txBox="1"/>
          <p:nvPr/>
        </p:nvSpPr>
        <p:spPr>
          <a:xfrm>
            <a:off x="10237176" y="5565588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alibri"/>
                <a:cs typeface="Calibri"/>
              </a:rPr>
              <a:t>35 min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8401AB3-308B-5F00-986D-045BE62FA653}"/>
              </a:ext>
            </a:extLst>
          </p:cNvPr>
          <p:cNvSpPr txBox="1"/>
          <p:nvPr/>
        </p:nvSpPr>
        <p:spPr>
          <a:xfrm>
            <a:off x="3302976" y="5631608"/>
            <a:ext cx="38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x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581505D-D53F-F9CE-A1FE-E4F81EEAF1B6}"/>
              </a:ext>
            </a:extLst>
          </p:cNvPr>
          <p:cNvSpPr txBox="1"/>
          <p:nvPr/>
        </p:nvSpPr>
        <p:spPr>
          <a:xfrm>
            <a:off x="5588976" y="5631608"/>
            <a:ext cx="38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x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B34C88A-9049-9B56-7C3D-9F94031020A6}"/>
              </a:ext>
            </a:extLst>
          </p:cNvPr>
          <p:cNvSpPr txBox="1"/>
          <p:nvPr/>
        </p:nvSpPr>
        <p:spPr>
          <a:xfrm>
            <a:off x="7874976" y="5631608"/>
            <a:ext cx="38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x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1946C01-13FC-D96C-B26D-2E7B6AAD94BE}"/>
              </a:ext>
            </a:extLst>
          </p:cNvPr>
          <p:cNvSpPr txBox="1"/>
          <p:nvPr/>
        </p:nvSpPr>
        <p:spPr>
          <a:xfrm>
            <a:off x="4445976" y="5479208"/>
            <a:ext cx="1219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Calibri"/>
                <a:cs typeface="Calibri"/>
              </a:rPr>
              <a:t>+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C9FC668-9175-7EB0-5CB1-339FD69674A4}"/>
              </a:ext>
            </a:extLst>
          </p:cNvPr>
          <p:cNvSpPr txBox="1"/>
          <p:nvPr/>
        </p:nvSpPr>
        <p:spPr>
          <a:xfrm>
            <a:off x="6655776" y="5479208"/>
            <a:ext cx="1219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Calibri"/>
                <a:cs typeface="Calibri"/>
              </a:rPr>
              <a:t>+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6" grpId="0"/>
      <p:bldP spid="7" grpId="0"/>
      <p:bldP spid="8" grpId="0"/>
      <p:bldP spid="9" grpId="0"/>
      <p:bldP spid="13" grpId="0" animBg="1"/>
      <p:bldP spid="14" grpId="0"/>
      <p:bldP spid="15" grpId="0"/>
      <p:bldP spid="16" grpId="0"/>
      <p:bldP spid="17" grpId="0"/>
      <p:bldP spid="18" grpId="0"/>
      <p:bldP spid="19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BF1F7-7C30-450E-E509-3A0BE13E1D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Expectimax</a:t>
            </a:r>
            <a:endParaRPr lang="en-US" dirty="0"/>
          </a:p>
        </p:txBody>
      </p:sp>
      <p:sp>
        <p:nvSpPr>
          <p:cNvPr id="4" name="Left-Right-Up Arrow 8">
            <a:extLst>
              <a:ext uri="{FF2B5EF4-FFF2-40B4-BE49-F238E27FC236}">
                <a16:creationId xmlns:a16="http://schemas.microsoft.com/office/drawing/2014/main" id="{B5CC1B4C-88CB-166D-EA79-2A698D563E7B}"/>
              </a:ext>
            </a:extLst>
          </p:cNvPr>
          <p:cNvSpPr/>
          <p:nvPr/>
        </p:nvSpPr>
        <p:spPr>
          <a:xfrm>
            <a:off x="5029200" y="2895600"/>
            <a:ext cx="2133600" cy="2590800"/>
          </a:xfrm>
          <a:prstGeom prst="leftRightUpArrow">
            <a:avLst>
              <a:gd name="adj1" fmla="val 18522"/>
              <a:gd name="adj2" fmla="val 19062"/>
              <a:gd name="adj3" fmla="val 19062"/>
            </a:avLst>
          </a:prstGeom>
          <a:solidFill>
            <a:srgbClr val="E8D1FF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11">
            <a:extLst>
              <a:ext uri="{FF2B5EF4-FFF2-40B4-BE49-F238E27FC236}">
                <a16:creationId xmlns:a16="http://schemas.microsoft.com/office/drawing/2014/main" id="{BA772344-D151-DE88-75E8-A5FD9E60F363}"/>
              </a:ext>
            </a:extLst>
          </p:cNvPr>
          <p:cNvSpPr/>
          <p:nvPr/>
        </p:nvSpPr>
        <p:spPr>
          <a:xfrm>
            <a:off x="7239000" y="3962400"/>
            <a:ext cx="4724400" cy="2514600"/>
          </a:xfrm>
          <a:prstGeom prst="roundRect">
            <a:avLst/>
          </a:prstGeom>
          <a:solidFill>
            <a:srgbClr val="00B050">
              <a:alpha val="16000"/>
            </a:srgb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10">
            <a:extLst>
              <a:ext uri="{FF2B5EF4-FFF2-40B4-BE49-F238E27FC236}">
                <a16:creationId xmlns:a16="http://schemas.microsoft.com/office/drawing/2014/main" id="{A1F42BF8-3436-3C8D-0D5D-9FB10B0516E8}"/>
              </a:ext>
            </a:extLst>
          </p:cNvPr>
          <p:cNvSpPr/>
          <p:nvPr/>
        </p:nvSpPr>
        <p:spPr>
          <a:xfrm>
            <a:off x="228600" y="3962400"/>
            <a:ext cx="4724400" cy="2514600"/>
          </a:xfrm>
          <a:prstGeom prst="roundRect">
            <a:avLst/>
          </a:prstGeom>
          <a:solidFill>
            <a:srgbClr val="0066CC">
              <a:alpha val="16000"/>
            </a:srgb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9">
            <a:extLst>
              <a:ext uri="{FF2B5EF4-FFF2-40B4-BE49-F238E27FC236}">
                <a16:creationId xmlns:a16="http://schemas.microsoft.com/office/drawing/2014/main" id="{F2AFD99D-F052-7707-A14A-E2B67B0E2850}"/>
              </a:ext>
            </a:extLst>
          </p:cNvPr>
          <p:cNvSpPr/>
          <p:nvPr/>
        </p:nvSpPr>
        <p:spPr>
          <a:xfrm>
            <a:off x="2286000" y="1447800"/>
            <a:ext cx="7620000" cy="1905000"/>
          </a:xfrm>
          <a:prstGeom prst="roundRect">
            <a:avLst/>
          </a:prstGeom>
          <a:solidFill>
            <a:srgbClr val="E8D1FF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B0AA3CF-A89F-AC79-7678-F04B789F4CB5}"/>
              </a:ext>
            </a:extLst>
          </p:cNvPr>
          <p:cNvSpPr txBox="1">
            <a:spLocks/>
          </p:cNvSpPr>
          <p:nvPr/>
        </p:nvSpPr>
        <p:spPr>
          <a:xfrm>
            <a:off x="2438400" y="1658819"/>
            <a:ext cx="8229600" cy="1905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  <a:spcBef>
                <a:spcPts val="1200"/>
              </a:spcBef>
              <a:buFont typeface="Wingdings" pitchFamily="2" charset="2"/>
              <a:buNone/>
            </a:pPr>
            <a:r>
              <a:rPr lang="en-US" sz="2200" dirty="0">
                <a:solidFill>
                  <a:srgbClr val="7030A0"/>
                </a:solidFill>
              </a:rPr>
              <a:t>def value(state):</a:t>
            </a:r>
          </a:p>
          <a:p>
            <a:pPr lvl="1">
              <a:lnSpc>
                <a:spcPct val="80000"/>
              </a:lnSpc>
              <a:buFont typeface="Wingdings" pitchFamily="2" charset="2"/>
              <a:buNone/>
            </a:pPr>
            <a:r>
              <a:rPr lang="en-US" sz="2200" dirty="0"/>
              <a:t>if the state is a terminal state: return the state’s utility</a:t>
            </a:r>
          </a:p>
          <a:p>
            <a:pPr lvl="1">
              <a:lnSpc>
                <a:spcPct val="80000"/>
              </a:lnSpc>
              <a:buFont typeface="Wingdings" pitchFamily="2" charset="2"/>
              <a:buNone/>
            </a:pPr>
            <a:r>
              <a:rPr lang="en-US" sz="2200" dirty="0"/>
              <a:t>if the next agent is </a:t>
            </a:r>
            <a:r>
              <a:rPr lang="en-US" sz="2200" dirty="0">
                <a:solidFill>
                  <a:srgbClr val="0070C0"/>
                </a:solidFill>
              </a:rPr>
              <a:t>MAX</a:t>
            </a:r>
            <a:r>
              <a:rPr lang="en-US" sz="2200" dirty="0"/>
              <a:t>: return </a:t>
            </a:r>
            <a:r>
              <a:rPr lang="en-US" sz="2200" dirty="0">
                <a:solidFill>
                  <a:srgbClr val="0070C0"/>
                </a:solidFill>
              </a:rPr>
              <a:t>max-value(state)</a:t>
            </a:r>
          </a:p>
          <a:p>
            <a:pPr lvl="1">
              <a:lnSpc>
                <a:spcPct val="80000"/>
              </a:lnSpc>
              <a:buFont typeface="Wingdings" pitchFamily="2" charset="2"/>
              <a:buNone/>
            </a:pPr>
            <a:r>
              <a:rPr lang="en-US" sz="2200" dirty="0"/>
              <a:t>if the next agent is </a:t>
            </a:r>
            <a:r>
              <a:rPr lang="en-US" sz="2200" dirty="0">
                <a:solidFill>
                  <a:srgbClr val="00B050"/>
                </a:solidFill>
              </a:rPr>
              <a:t>EXP</a:t>
            </a:r>
            <a:r>
              <a:rPr lang="en-US" sz="2200" dirty="0"/>
              <a:t>: return </a:t>
            </a:r>
            <a:r>
              <a:rPr lang="en-US" sz="2200" dirty="0">
                <a:solidFill>
                  <a:srgbClr val="00B050"/>
                </a:solidFill>
              </a:rPr>
              <a:t>exp-value(state)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DEFF7B6-4E10-C9BC-2D98-C5E6F9723F8F}"/>
              </a:ext>
            </a:extLst>
          </p:cNvPr>
          <p:cNvSpPr txBox="1">
            <a:spLocks/>
          </p:cNvSpPr>
          <p:nvPr/>
        </p:nvSpPr>
        <p:spPr bwMode="auto">
          <a:xfrm>
            <a:off x="7365024" y="4241408"/>
            <a:ext cx="4800600" cy="21593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marL="342882" marR="0" lvl="0" indent="-342882" algn="l" defTabSz="914400" rtl="0" eaLnBrk="1" fontAlgn="base" latinLnBrk="0" hangingPunct="1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def exp-value(state):</a:t>
            </a:r>
          </a:p>
          <a:p>
            <a:pPr marL="742913" lvl="1" indent="-285737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2200" kern="0" dirty="0">
                <a:latin typeface="Arial" panose="020B0604020202020204" pitchFamily="34" charset="0"/>
                <a:cs typeface="Arial" panose="020B0604020202020204" pitchFamily="34" charset="0"/>
              </a:rPr>
              <a:t>initialize v = 0</a:t>
            </a:r>
          </a:p>
          <a:p>
            <a:pPr marL="742913" lvl="1" indent="-285737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2200" kern="0" dirty="0">
                <a:latin typeface="Arial" panose="020B0604020202020204" pitchFamily="34" charset="0"/>
                <a:cs typeface="Arial" panose="020B0604020202020204" pitchFamily="34" charset="0"/>
              </a:rPr>
              <a:t>for each successor of state:</a:t>
            </a:r>
          </a:p>
          <a:p>
            <a:pPr marL="742913" lvl="1" indent="-285737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2200" kern="0" dirty="0">
                <a:latin typeface="Arial" panose="020B0604020202020204" pitchFamily="34" charset="0"/>
                <a:cs typeface="Arial" panose="020B0604020202020204" pitchFamily="34" charset="0"/>
              </a:rPr>
              <a:t>		p = probability(successor)</a:t>
            </a:r>
          </a:p>
          <a:p>
            <a:pPr marL="1142942" lvl="2" indent="-228589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defRPr/>
            </a:pPr>
            <a:r>
              <a:rPr lang="en-US" sz="2200" kern="0" dirty="0">
                <a:latin typeface="Arial" panose="020B0604020202020204" pitchFamily="34" charset="0"/>
                <a:cs typeface="Arial" panose="020B0604020202020204" pitchFamily="34" charset="0"/>
              </a:rPr>
              <a:t>v += p * </a:t>
            </a:r>
            <a:r>
              <a:rPr lang="en-US" sz="2200" kern="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value(successor)</a:t>
            </a:r>
            <a:endParaRPr lang="en-US" sz="2200" kern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13" lvl="1" indent="-285737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2200" kern="0" dirty="0">
                <a:latin typeface="Arial" panose="020B0604020202020204" pitchFamily="34" charset="0"/>
                <a:cs typeface="Arial" panose="020B0604020202020204" pitchFamily="34" charset="0"/>
              </a:rPr>
              <a:t>return v</a:t>
            </a: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  <a:defRPr/>
            </a:pPr>
            <a:endParaRPr kumimoji="0" lang="en-US" sz="22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578F6FE-8E94-6650-F408-4E073FB19DB1}"/>
              </a:ext>
            </a:extLst>
          </p:cNvPr>
          <p:cNvSpPr txBox="1">
            <a:spLocks/>
          </p:cNvSpPr>
          <p:nvPr/>
        </p:nvSpPr>
        <p:spPr bwMode="auto">
          <a:xfrm>
            <a:off x="256148" y="3810000"/>
            <a:ext cx="5410200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marL="342882" marR="0" lvl="0" indent="-342882" algn="l" defTabSz="914400" rtl="0" eaLnBrk="1" fontAlgn="base" latinLnBrk="0" hangingPunct="1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  <a:defRPr/>
            </a:pPr>
            <a:endParaRPr kumimoji="0" lang="en-US" sz="2200" b="0" i="0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882" marR="0" lvl="0" indent="-342882" algn="l" defTabSz="914400" rtl="0" eaLnBrk="1" fontAlgn="base" latinLnBrk="0" hangingPunct="1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def max-value(state):</a:t>
            </a:r>
          </a:p>
          <a:p>
            <a:pPr marL="742913" lvl="1" indent="-285737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2200" kern="0" dirty="0">
                <a:latin typeface="Arial" panose="020B0604020202020204" pitchFamily="34" charset="0"/>
                <a:cs typeface="Arial" panose="020B0604020202020204" pitchFamily="34" charset="0"/>
              </a:rPr>
              <a:t>initialize v = -∞</a:t>
            </a:r>
          </a:p>
          <a:p>
            <a:pPr marL="742913" lvl="1" indent="-285737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2200" kern="0" dirty="0">
                <a:latin typeface="Arial" panose="020B0604020202020204" pitchFamily="34" charset="0"/>
                <a:cs typeface="Arial" panose="020B0604020202020204" pitchFamily="34" charset="0"/>
              </a:rPr>
              <a:t>for each successor of state:</a:t>
            </a:r>
          </a:p>
          <a:p>
            <a:pPr marL="1142942" lvl="2" indent="-228589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defRPr/>
            </a:pPr>
            <a:r>
              <a:rPr lang="en-US" sz="2200" kern="0" dirty="0">
                <a:latin typeface="Arial" panose="020B0604020202020204" pitchFamily="34" charset="0"/>
                <a:cs typeface="Arial" panose="020B0604020202020204" pitchFamily="34" charset="0"/>
              </a:rPr>
              <a:t>v = max(v, </a:t>
            </a:r>
            <a:r>
              <a:rPr lang="en-US" sz="2200" kern="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value(successor)</a:t>
            </a:r>
            <a:r>
              <a:rPr lang="en-US" sz="2200" kern="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742913" lvl="1" indent="-285737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2200" kern="0" dirty="0">
                <a:latin typeface="Arial" panose="020B0604020202020204" pitchFamily="34" charset="0"/>
                <a:cs typeface="Arial" panose="020B0604020202020204" pitchFamily="34" charset="0"/>
              </a:rPr>
              <a:t>return v</a:t>
            </a:r>
          </a:p>
        </p:txBody>
      </p:sp>
    </p:spTree>
    <p:extLst>
      <p:ext uri="{BB962C8B-B14F-4D97-AF65-F5344CB8AC3E}">
        <p14:creationId xmlns:p14="http://schemas.microsoft.com/office/powerpoint/2010/main" val="182918992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830750-FF42-5724-97F2-5F099CBB6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Expectimax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F3068D-F2A1-0CAD-AD58-F7694A99E2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FFF2016-9AAE-89C8-9CA3-D47F19AD0D34}"/>
              </a:ext>
            </a:extLst>
          </p:cNvPr>
          <p:cNvGrpSpPr/>
          <p:nvPr/>
        </p:nvGrpSpPr>
        <p:grpSpPr>
          <a:xfrm>
            <a:off x="1752600" y="1539240"/>
            <a:ext cx="8636000" cy="3947160"/>
            <a:chOff x="1219200" y="1992630"/>
            <a:chExt cx="6477000" cy="2960370"/>
          </a:xfrm>
        </p:grpSpPr>
        <p:sp>
          <p:nvSpPr>
            <p:cNvPr id="5" name="AutoShape 4">
              <a:extLst>
                <a:ext uri="{FF2B5EF4-FFF2-40B4-BE49-F238E27FC236}">
                  <a16:creationId xmlns:a16="http://schemas.microsoft.com/office/drawing/2014/main" id="{52F7BBDB-DD8A-C7E9-EEF9-0415289445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33850" y="1992630"/>
              <a:ext cx="652463" cy="521970"/>
            </a:xfrm>
            <a:prstGeom prst="triangle">
              <a:avLst>
                <a:gd name="adj" fmla="val 50000"/>
              </a:avLst>
            </a:prstGeom>
            <a:solidFill>
              <a:srgbClr val="99CCFF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6" name="Group 60">
              <a:extLst>
                <a:ext uri="{FF2B5EF4-FFF2-40B4-BE49-F238E27FC236}">
                  <a16:creationId xmlns:a16="http://schemas.microsoft.com/office/drawing/2014/main" id="{FE59130A-7317-88D9-5CFC-37ED34FCB61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81200" y="3765550"/>
              <a:ext cx="381000" cy="1187450"/>
              <a:chOff x="1981200" y="3765550"/>
              <a:chExt cx="381000" cy="1187450"/>
            </a:xfrm>
          </p:grpSpPr>
          <p:cxnSp>
            <p:nvCxnSpPr>
              <p:cNvPr id="46" name="AutoShape 13">
                <a:extLst>
                  <a:ext uri="{FF2B5EF4-FFF2-40B4-BE49-F238E27FC236}">
                    <a16:creationId xmlns:a16="http://schemas.microsoft.com/office/drawing/2014/main" id="{66E2DD0B-0937-B892-9065-6A7A2D475048}"/>
                  </a:ext>
                </a:extLst>
              </p:cNvPr>
              <p:cNvCxnSpPr>
                <a:cxnSpLocks noChangeShapeType="1"/>
                <a:stCxn id="38" idx="0"/>
              </p:cNvCxnSpPr>
              <p:nvPr/>
            </p:nvCxnSpPr>
            <p:spPr bwMode="auto">
              <a:xfrm>
                <a:off x="2173288" y="3765550"/>
                <a:ext cx="1588" cy="806450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lg" len="lg"/>
              </a:ln>
            </p:spPr>
          </p:cxnSp>
          <p:sp>
            <p:nvSpPr>
              <p:cNvPr id="47" name="Rectangle 7">
                <a:extLst>
                  <a:ext uri="{FF2B5EF4-FFF2-40B4-BE49-F238E27FC236}">
                    <a16:creationId xmlns:a16="http://schemas.microsoft.com/office/drawing/2014/main" id="{2B6241B4-CEE6-F23A-59A0-06AA2EC587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81200" y="4648200"/>
                <a:ext cx="381000" cy="304800"/>
              </a:xfrm>
              <a:prstGeom prst="rect">
                <a:avLst/>
              </a:prstGeom>
              <a:solidFill>
                <a:srgbClr val="E8D1FF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12</a:t>
                </a:r>
              </a:p>
            </p:txBody>
          </p:sp>
        </p:grpSp>
        <p:grpSp>
          <p:nvGrpSpPr>
            <p:cNvPr id="7" name="Group 61">
              <a:extLst>
                <a:ext uri="{FF2B5EF4-FFF2-40B4-BE49-F238E27FC236}">
                  <a16:creationId xmlns:a16="http://schemas.microsoft.com/office/drawing/2014/main" id="{5EE23A66-28B7-37E3-243E-F2F4E6F1EC9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173288" y="3765550"/>
              <a:ext cx="950912" cy="1187450"/>
              <a:chOff x="2173288" y="3765550"/>
              <a:chExt cx="950912" cy="1187450"/>
            </a:xfrm>
          </p:grpSpPr>
          <p:cxnSp>
            <p:nvCxnSpPr>
              <p:cNvPr id="44" name="AutoShape 17">
                <a:extLst>
                  <a:ext uri="{FF2B5EF4-FFF2-40B4-BE49-F238E27FC236}">
                    <a16:creationId xmlns:a16="http://schemas.microsoft.com/office/drawing/2014/main" id="{BA2AF0B0-D0BF-9FA6-34B8-F7A18973B1B7}"/>
                  </a:ext>
                </a:extLst>
              </p:cNvPr>
              <p:cNvCxnSpPr>
                <a:cxnSpLocks noChangeShapeType="1"/>
                <a:stCxn id="38" idx="0"/>
              </p:cNvCxnSpPr>
              <p:nvPr/>
            </p:nvCxnSpPr>
            <p:spPr bwMode="auto">
              <a:xfrm>
                <a:off x="2173288" y="3765550"/>
                <a:ext cx="763587" cy="822325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lg" len="lg"/>
              </a:ln>
            </p:spPr>
          </p:cxnSp>
          <p:sp>
            <p:nvSpPr>
              <p:cNvPr id="45" name="Rectangle 7">
                <a:extLst>
                  <a:ext uri="{FF2B5EF4-FFF2-40B4-BE49-F238E27FC236}">
                    <a16:creationId xmlns:a16="http://schemas.microsoft.com/office/drawing/2014/main" id="{E6870123-096A-3CE5-0094-41783255A2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43200" y="4648200"/>
                <a:ext cx="381000" cy="304800"/>
              </a:xfrm>
              <a:prstGeom prst="rect">
                <a:avLst/>
              </a:prstGeom>
              <a:solidFill>
                <a:srgbClr val="E8D1FF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9</a:t>
                </a:r>
              </a:p>
            </p:txBody>
          </p:sp>
        </p:grpSp>
        <p:grpSp>
          <p:nvGrpSpPr>
            <p:cNvPr id="8" name="Group 64">
              <a:extLst>
                <a:ext uri="{FF2B5EF4-FFF2-40B4-BE49-F238E27FC236}">
                  <a16:creationId xmlns:a16="http://schemas.microsoft.com/office/drawing/2014/main" id="{A8A389B7-C40E-495E-0340-B55613DD752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553200" y="3765550"/>
              <a:ext cx="381000" cy="1187450"/>
              <a:chOff x="6553200" y="3765550"/>
              <a:chExt cx="381000" cy="1187450"/>
            </a:xfrm>
          </p:grpSpPr>
          <p:cxnSp>
            <p:nvCxnSpPr>
              <p:cNvPr id="42" name="AutoShape 33">
                <a:extLst>
                  <a:ext uri="{FF2B5EF4-FFF2-40B4-BE49-F238E27FC236}">
                    <a16:creationId xmlns:a16="http://schemas.microsoft.com/office/drawing/2014/main" id="{63536C36-078A-1A5B-B4CF-AE3DA01E942E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6745288" y="3765550"/>
                <a:ext cx="1588" cy="806450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lg" len="lg"/>
              </a:ln>
            </p:spPr>
          </p:cxnSp>
          <p:sp>
            <p:nvSpPr>
              <p:cNvPr id="43" name="Rectangle 7">
                <a:extLst>
                  <a:ext uri="{FF2B5EF4-FFF2-40B4-BE49-F238E27FC236}">
                    <a16:creationId xmlns:a16="http://schemas.microsoft.com/office/drawing/2014/main" id="{39E79DDB-11C2-84E1-97B7-CE5CB6905B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53200" y="4648200"/>
                <a:ext cx="381000" cy="304800"/>
              </a:xfrm>
              <a:prstGeom prst="rect">
                <a:avLst/>
              </a:prstGeom>
              <a:solidFill>
                <a:srgbClr val="E8D1FF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6</a:t>
                </a:r>
              </a:p>
            </p:txBody>
          </p:sp>
        </p:grpSp>
        <p:grpSp>
          <p:nvGrpSpPr>
            <p:cNvPr id="9" name="Group 65">
              <a:extLst>
                <a:ext uri="{FF2B5EF4-FFF2-40B4-BE49-F238E27FC236}">
                  <a16:creationId xmlns:a16="http://schemas.microsoft.com/office/drawing/2014/main" id="{E76D3875-5735-B196-FDCD-745F4BB90F0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745288" y="3765550"/>
              <a:ext cx="950912" cy="1187450"/>
              <a:chOff x="6745288" y="3765550"/>
              <a:chExt cx="950912" cy="1187450"/>
            </a:xfrm>
          </p:grpSpPr>
          <p:cxnSp>
            <p:nvCxnSpPr>
              <p:cNvPr id="40" name="AutoShape 37">
                <a:extLst>
                  <a:ext uri="{FF2B5EF4-FFF2-40B4-BE49-F238E27FC236}">
                    <a16:creationId xmlns:a16="http://schemas.microsoft.com/office/drawing/2014/main" id="{FFF4251C-E443-DBCB-D3DE-D1A8B87D4A1F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6745288" y="3765550"/>
                <a:ext cx="763587" cy="822325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lg" len="lg"/>
              </a:ln>
            </p:spPr>
          </p:cxnSp>
          <p:sp>
            <p:nvSpPr>
              <p:cNvPr id="41" name="Rectangle 7">
                <a:extLst>
                  <a:ext uri="{FF2B5EF4-FFF2-40B4-BE49-F238E27FC236}">
                    <a16:creationId xmlns:a16="http://schemas.microsoft.com/office/drawing/2014/main" id="{FAD39D96-B2AC-0BD1-8B2D-1BF92ECD0E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315200" y="4648200"/>
                <a:ext cx="381000" cy="304800"/>
              </a:xfrm>
              <a:prstGeom prst="rect">
                <a:avLst/>
              </a:prstGeom>
              <a:solidFill>
                <a:srgbClr val="E8D1FF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0</a:t>
                </a:r>
              </a:p>
            </p:txBody>
          </p:sp>
        </p:grpSp>
        <p:grpSp>
          <p:nvGrpSpPr>
            <p:cNvPr id="10" name="Group 51">
              <a:extLst>
                <a:ext uri="{FF2B5EF4-FFF2-40B4-BE49-F238E27FC236}">
                  <a16:creationId xmlns:a16="http://schemas.microsoft.com/office/drawing/2014/main" id="{0859506F-D8C2-C63E-734D-F0F463B416B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84375" y="2514600"/>
              <a:ext cx="2475707" cy="1250950"/>
              <a:chOff x="1984375" y="2514601"/>
              <a:chExt cx="2475709" cy="1250949"/>
            </a:xfrm>
          </p:grpSpPr>
          <p:sp>
            <p:nvSpPr>
              <p:cNvPr id="38" name="AutoShape 6">
                <a:extLst>
                  <a:ext uri="{FF2B5EF4-FFF2-40B4-BE49-F238E27FC236}">
                    <a16:creationId xmlns:a16="http://schemas.microsoft.com/office/drawing/2014/main" id="{FEAD0086-C694-3604-1E7A-2958E4058B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984375" y="3460750"/>
                <a:ext cx="381000" cy="304800"/>
              </a:xfrm>
              <a:prstGeom prst="triangle">
                <a:avLst>
                  <a:gd name="adj" fmla="val 50000"/>
                </a:avLst>
              </a:prstGeom>
              <a:solidFill>
                <a:srgbClr val="CCCCCC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cxnSp>
            <p:nvCxnSpPr>
              <p:cNvPr id="39" name="AutoShape 7">
                <a:extLst>
                  <a:ext uri="{FF2B5EF4-FFF2-40B4-BE49-F238E27FC236}">
                    <a16:creationId xmlns:a16="http://schemas.microsoft.com/office/drawing/2014/main" id="{B5FC04BC-E10A-F912-23A2-635EDBECDB67}"/>
                  </a:ext>
                </a:extLst>
              </p:cNvPr>
              <p:cNvCxnSpPr>
                <a:cxnSpLocks noChangeShapeType="1"/>
                <a:stCxn id="5" idx="3"/>
                <a:endCxn id="23" idx="0"/>
              </p:cNvCxnSpPr>
              <p:nvPr/>
            </p:nvCxnSpPr>
            <p:spPr bwMode="auto">
              <a:xfrm flipH="1">
                <a:off x="2171700" y="2514601"/>
                <a:ext cx="2288384" cy="838199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lg" len="lg"/>
              </a:ln>
            </p:spPr>
          </p:cxnSp>
        </p:grpSp>
        <p:cxnSp>
          <p:nvCxnSpPr>
            <p:cNvPr id="11" name="AutoShape 9">
              <a:extLst>
                <a:ext uri="{FF2B5EF4-FFF2-40B4-BE49-F238E27FC236}">
                  <a16:creationId xmlns:a16="http://schemas.microsoft.com/office/drawing/2014/main" id="{17D3A5D3-F79D-B8E9-A8BB-299B7EC9E51E}"/>
                </a:ext>
              </a:extLst>
            </p:cNvPr>
            <p:cNvCxnSpPr>
              <a:cxnSpLocks noChangeShapeType="1"/>
              <a:stCxn id="38" idx="0"/>
            </p:cNvCxnSpPr>
            <p:nvPr/>
          </p:nvCxnSpPr>
          <p:spPr bwMode="auto">
            <a:xfrm flipH="1">
              <a:off x="1412875" y="3765550"/>
              <a:ext cx="760413" cy="822325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sp>
          <p:nvSpPr>
            <p:cNvPr id="12" name="Rectangle 7">
              <a:extLst>
                <a:ext uri="{FF2B5EF4-FFF2-40B4-BE49-F238E27FC236}">
                  <a16:creationId xmlns:a16="http://schemas.microsoft.com/office/drawing/2014/main" id="{614E531A-B867-5C44-85E4-BE7A40EDD7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9200" y="4648200"/>
              <a:ext cx="381000" cy="304800"/>
            </a:xfrm>
            <a:prstGeom prst="rect">
              <a:avLst/>
            </a:prstGeom>
            <a:solidFill>
              <a:srgbClr val="E8D1FF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cxnSp>
          <p:nvCxnSpPr>
            <p:cNvPr id="13" name="AutoShape 21">
              <a:extLst>
                <a:ext uri="{FF2B5EF4-FFF2-40B4-BE49-F238E27FC236}">
                  <a16:creationId xmlns:a16="http://schemas.microsoft.com/office/drawing/2014/main" id="{A76F7946-B19E-324B-9D27-4A27825B79A3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>
              <a:off x="4304507" y="2666206"/>
              <a:ext cx="304800" cy="1587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4" name="AutoShape 21">
              <a:extLst>
                <a:ext uri="{FF2B5EF4-FFF2-40B4-BE49-F238E27FC236}">
                  <a16:creationId xmlns:a16="http://schemas.microsoft.com/office/drawing/2014/main" id="{0C45C5A4-283B-6121-6CDF-E5FDA10399DB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>
              <a:off x="2020094" y="3913981"/>
              <a:ext cx="304800" cy="1588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15" name="Group 59">
              <a:extLst>
                <a:ext uri="{FF2B5EF4-FFF2-40B4-BE49-F238E27FC236}">
                  <a16:creationId xmlns:a16="http://schemas.microsoft.com/office/drawing/2014/main" id="{8B4C77A2-74D9-994D-4572-F9ABE91CCAF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270375" y="2514600"/>
              <a:ext cx="381000" cy="1235075"/>
              <a:chOff x="4270375" y="2514601"/>
              <a:chExt cx="381000" cy="1235074"/>
            </a:xfrm>
          </p:grpSpPr>
          <p:sp>
            <p:nvSpPr>
              <p:cNvPr id="36" name="AutoShape 20">
                <a:extLst>
                  <a:ext uri="{FF2B5EF4-FFF2-40B4-BE49-F238E27FC236}">
                    <a16:creationId xmlns:a16="http://schemas.microsoft.com/office/drawing/2014/main" id="{1FE3AF49-BD3C-39AD-0DF4-5816104873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4270375" y="3444875"/>
                <a:ext cx="381000" cy="304800"/>
              </a:xfrm>
              <a:prstGeom prst="triangle">
                <a:avLst>
                  <a:gd name="adj" fmla="val 50000"/>
                </a:avLst>
              </a:prstGeom>
              <a:solidFill>
                <a:srgbClr val="CCCCCC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cxnSp>
            <p:nvCxnSpPr>
              <p:cNvPr id="37" name="AutoShape 21">
                <a:extLst>
                  <a:ext uri="{FF2B5EF4-FFF2-40B4-BE49-F238E27FC236}">
                    <a16:creationId xmlns:a16="http://schemas.microsoft.com/office/drawing/2014/main" id="{F109722F-6CD8-7582-BC65-E88EFA265D93}"/>
                  </a:ext>
                </a:extLst>
              </p:cNvPr>
              <p:cNvCxnSpPr>
                <a:cxnSpLocks noChangeShapeType="1"/>
                <a:stCxn id="5" idx="3"/>
                <a:endCxn id="21" idx="0"/>
              </p:cNvCxnSpPr>
              <p:nvPr/>
            </p:nvCxnSpPr>
            <p:spPr bwMode="auto">
              <a:xfrm flipH="1">
                <a:off x="4457700" y="2514601"/>
                <a:ext cx="2382" cy="761999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lg" len="lg"/>
              </a:ln>
            </p:spPr>
          </p:cxnSp>
        </p:grpSp>
        <p:grpSp>
          <p:nvGrpSpPr>
            <p:cNvPr id="16" name="Group 58">
              <a:extLst>
                <a:ext uri="{FF2B5EF4-FFF2-40B4-BE49-F238E27FC236}">
                  <a16:creationId xmlns:a16="http://schemas.microsoft.com/office/drawing/2014/main" id="{E4DEE255-BA73-7F18-C098-C0285193CA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05200" y="3762375"/>
              <a:ext cx="954088" cy="1190625"/>
              <a:chOff x="3505200" y="3762375"/>
              <a:chExt cx="954088" cy="1190625"/>
            </a:xfrm>
          </p:grpSpPr>
          <p:cxnSp>
            <p:nvCxnSpPr>
              <p:cNvPr id="33" name="AutoShape 23">
                <a:extLst>
                  <a:ext uri="{FF2B5EF4-FFF2-40B4-BE49-F238E27FC236}">
                    <a16:creationId xmlns:a16="http://schemas.microsoft.com/office/drawing/2014/main" id="{E67E6258-FFCD-D22B-DB75-299E0B6E1EE9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>
                <a:off x="3698875" y="3765550"/>
                <a:ext cx="760413" cy="822325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lg" len="lg"/>
              </a:ln>
            </p:spPr>
          </p:cxnSp>
          <p:sp>
            <p:nvSpPr>
              <p:cNvPr id="34" name="Rectangle 7">
                <a:extLst>
                  <a:ext uri="{FF2B5EF4-FFF2-40B4-BE49-F238E27FC236}">
                    <a16:creationId xmlns:a16="http://schemas.microsoft.com/office/drawing/2014/main" id="{EDCF958A-B989-19E1-4E71-6B2624ADFF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05200" y="4648200"/>
                <a:ext cx="381000" cy="304800"/>
              </a:xfrm>
              <a:prstGeom prst="rect">
                <a:avLst/>
              </a:prstGeom>
              <a:solidFill>
                <a:srgbClr val="E8D1FF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2</a:t>
                </a:r>
              </a:p>
            </p:txBody>
          </p:sp>
          <p:cxnSp>
            <p:nvCxnSpPr>
              <p:cNvPr id="35" name="AutoShape 21">
                <a:extLst>
                  <a:ext uri="{FF2B5EF4-FFF2-40B4-BE49-F238E27FC236}">
                    <a16:creationId xmlns:a16="http://schemas.microsoft.com/office/drawing/2014/main" id="{9D9D15DC-607D-4E3A-2AB4-785693BAA102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rot="5400000">
                <a:off x="4306094" y="3913981"/>
                <a:ext cx="304800" cy="1588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grpSp>
          <p:nvGrpSpPr>
            <p:cNvPr id="17" name="Group 61">
              <a:extLst>
                <a:ext uri="{FF2B5EF4-FFF2-40B4-BE49-F238E27FC236}">
                  <a16:creationId xmlns:a16="http://schemas.microsoft.com/office/drawing/2014/main" id="{24D2B374-4421-B128-7EC8-8C612B22D5F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60082" y="2514600"/>
              <a:ext cx="2477296" cy="1250950"/>
              <a:chOff x="4460079" y="2514600"/>
              <a:chExt cx="2477296" cy="1250950"/>
            </a:xfrm>
          </p:grpSpPr>
          <p:sp>
            <p:nvSpPr>
              <p:cNvPr id="31" name="AutoShape 26">
                <a:extLst>
                  <a:ext uri="{FF2B5EF4-FFF2-40B4-BE49-F238E27FC236}">
                    <a16:creationId xmlns:a16="http://schemas.microsoft.com/office/drawing/2014/main" id="{48D0474D-6363-081C-F8E6-8B74D08381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556375" y="3460750"/>
                <a:ext cx="381000" cy="304800"/>
              </a:xfrm>
              <a:prstGeom prst="triangle">
                <a:avLst>
                  <a:gd name="adj" fmla="val 50000"/>
                </a:avLst>
              </a:prstGeom>
              <a:solidFill>
                <a:srgbClr val="CCCCCC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cxnSp>
            <p:nvCxnSpPr>
              <p:cNvPr id="32" name="AutoShape 27">
                <a:extLst>
                  <a:ext uri="{FF2B5EF4-FFF2-40B4-BE49-F238E27FC236}">
                    <a16:creationId xmlns:a16="http://schemas.microsoft.com/office/drawing/2014/main" id="{F16BE45D-64F1-6C29-3CF0-10AA2F4BE2A3}"/>
                  </a:ext>
                </a:extLst>
              </p:cNvPr>
              <p:cNvCxnSpPr>
                <a:cxnSpLocks noChangeShapeType="1"/>
                <a:stCxn id="5" idx="3"/>
                <a:endCxn id="22" idx="0"/>
              </p:cNvCxnSpPr>
              <p:nvPr/>
            </p:nvCxnSpPr>
            <p:spPr bwMode="auto">
              <a:xfrm>
                <a:off x="4460079" y="2514600"/>
                <a:ext cx="2283618" cy="838200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lg" len="lg"/>
              </a:ln>
            </p:spPr>
          </p:cxnSp>
        </p:grpSp>
        <p:grpSp>
          <p:nvGrpSpPr>
            <p:cNvPr id="18" name="Group 60">
              <a:extLst>
                <a:ext uri="{FF2B5EF4-FFF2-40B4-BE49-F238E27FC236}">
                  <a16:creationId xmlns:a16="http://schemas.microsoft.com/office/drawing/2014/main" id="{02BE026B-72BE-6226-E3E3-A0A14EFD914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791200" y="3762375"/>
              <a:ext cx="954088" cy="1190625"/>
              <a:chOff x="5791200" y="3762375"/>
              <a:chExt cx="954088" cy="1190625"/>
            </a:xfrm>
          </p:grpSpPr>
          <p:cxnSp>
            <p:nvCxnSpPr>
              <p:cNvPr id="28" name="AutoShape 29">
                <a:extLst>
                  <a:ext uri="{FF2B5EF4-FFF2-40B4-BE49-F238E27FC236}">
                    <a16:creationId xmlns:a16="http://schemas.microsoft.com/office/drawing/2014/main" id="{607EDC76-7AD2-8A03-6D17-3A0DF87B63E1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>
                <a:off x="5984875" y="3765550"/>
                <a:ext cx="760413" cy="822325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lg" len="lg"/>
              </a:ln>
            </p:spPr>
          </p:cxnSp>
          <p:sp>
            <p:nvSpPr>
              <p:cNvPr id="29" name="Rectangle 7">
                <a:extLst>
                  <a:ext uri="{FF2B5EF4-FFF2-40B4-BE49-F238E27FC236}">
                    <a16:creationId xmlns:a16="http://schemas.microsoft.com/office/drawing/2014/main" id="{1041B397-8AD3-AF01-F23A-A9737B5C9B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91200" y="4648200"/>
                <a:ext cx="381000" cy="304800"/>
              </a:xfrm>
              <a:prstGeom prst="rect">
                <a:avLst/>
              </a:prstGeom>
              <a:solidFill>
                <a:srgbClr val="E8D1FF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15</a:t>
                </a:r>
              </a:p>
            </p:txBody>
          </p:sp>
          <p:cxnSp>
            <p:nvCxnSpPr>
              <p:cNvPr id="30" name="AutoShape 21">
                <a:extLst>
                  <a:ext uri="{FF2B5EF4-FFF2-40B4-BE49-F238E27FC236}">
                    <a16:creationId xmlns:a16="http://schemas.microsoft.com/office/drawing/2014/main" id="{E530E047-8E42-CA14-54E6-8921A30BEE7F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rot="5400000">
                <a:off x="6592094" y="3913981"/>
                <a:ext cx="304800" cy="1588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grpSp>
          <p:nvGrpSpPr>
            <p:cNvPr id="19" name="Group 64">
              <a:extLst>
                <a:ext uri="{FF2B5EF4-FFF2-40B4-BE49-F238E27FC236}">
                  <a16:creationId xmlns:a16="http://schemas.microsoft.com/office/drawing/2014/main" id="{1612DE69-BD79-7908-8681-FCA4D7274EB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267200" y="3765550"/>
              <a:ext cx="381000" cy="1187450"/>
              <a:chOff x="6553200" y="3765550"/>
              <a:chExt cx="381000" cy="1187450"/>
            </a:xfrm>
          </p:grpSpPr>
          <p:cxnSp>
            <p:nvCxnSpPr>
              <p:cNvPr id="26" name="AutoShape 33">
                <a:extLst>
                  <a:ext uri="{FF2B5EF4-FFF2-40B4-BE49-F238E27FC236}">
                    <a16:creationId xmlns:a16="http://schemas.microsoft.com/office/drawing/2014/main" id="{3AE76F1F-831E-4C83-CC3A-406D22F8150C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>
                <a:off x="6745288" y="3765550"/>
                <a:ext cx="1" cy="818173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lg" len="lg"/>
              </a:ln>
            </p:spPr>
          </p:cxnSp>
          <p:sp>
            <p:nvSpPr>
              <p:cNvPr id="27" name="Rectangle 7">
                <a:extLst>
                  <a:ext uri="{FF2B5EF4-FFF2-40B4-BE49-F238E27FC236}">
                    <a16:creationId xmlns:a16="http://schemas.microsoft.com/office/drawing/2014/main" id="{6B99B113-C948-EE69-DE06-C9AF33D618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53200" y="4648200"/>
                <a:ext cx="381000" cy="304800"/>
              </a:xfrm>
              <a:prstGeom prst="rect">
                <a:avLst/>
              </a:prstGeom>
              <a:solidFill>
                <a:srgbClr val="E8D1FF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4</a:t>
                </a:r>
              </a:p>
            </p:txBody>
          </p:sp>
        </p:grpSp>
        <p:grpSp>
          <p:nvGrpSpPr>
            <p:cNvPr id="20" name="Group 65">
              <a:extLst>
                <a:ext uri="{FF2B5EF4-FFF2-40B4-BE49-F238E27FC236}">
                  <a16:creationId xmlns:a16="http://schemas.microsoft.com/office/drawing/2014/main" id="{6D6F3E65-D83A-B04A-3A5A-33CEC46DCE0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59288" y="3765550"/>
              <a:ext cx="950912" cy="1187450"/>
              <a:chOff x="6745288" y="3765550"/>
              <a:chExt cx="950912" cy="1187450"/>
            </a:xfrm>
          </p:grpSpPr>
          <p:cxnSp>
            <p:nvCxnSpPr>
              <p:cNvPr id="24" name="AutoShape 37">
                <a:extLst>
                  <a:ext uri="{FF2B5EF4-FFF2-40B4-BE49-F238E27FC236}">
                    <a16:creationId xmlns:a16="http://schemas.microsoft.com/office/drawing/2014/main" id="{76C7C9E7-188A-0A52-0340-D230AF875932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6745288" y="3765550"/>
                <a:ext cx="763587" cy="822325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lg" len="lg"/>
              </a:ln>
            </p:spPr>
          </p:cxnSp>
          <p:sp>
            <p:nvSpPr>
              <p:cNvPr id="25" name="Rectangle 7">
                <a:extLst>
                  <a:ext uri="{FF2B5EF4-FFF2-40B4-BE49-F238E27FC236}">
                    <a16:creationId xmlns:a16="http://schemas.microsoft.com/office/drawing/2014/main" id="{F57FA44C-C53E-47A8-5230-183B490E30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315200" y="4648200"/>
                <a:ext cx="381000" cy="304800"/>
              </a:xfrm>
              <a:prstGeom prst="rect">
                <a:avLst/>
              </a:prstGeom>
              <a:solidFill>
                <a:srgbClr val="E8D1FF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6</a:t>
                </a:r>
              </a:p>
            </p:txBody>
          </p:sp>
        </p:grpSp>
        <p:sp>
          <p:nvSpPr>
            <p:cNvPr id="21" name="Oval 11">
              <a:extLst>
                <a:ext uri="{FF2B5EF4-FFF2-40B4-BE49-F238E27FC236}">
                  <a16:creationId xmlns:a16="http://schemas.microsoft.com/office/drawing/2014/main" id="{B1B7B126-08E8-EF8D-D673-9212D55C19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91000" y="3276600"/>
              <a:ext cx="533400" cy="533400"/>
            </a:xfrm>
            <a:prstGeom prst="ellipse">
              <a:avLst/>
            </a:prstGeom>
            <a:solidFill>
              <a:srgbClr val="B5EDC2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" name="Oval 11">
              <a:extLst>
                <a:ext uri="{FF2B5EF4-FFF2-40B4-BE49-F238E27FC236}">
                  <a16:creationId xmlns:a16="http://schemas.microsoft.com/office/drawing/2014/main" id="{A70A0FCA-352F-0B36-8DF9-EA1DB73AE9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77000" y="3352800"/>
              <a:ext cx="533400" cy="533400"/>
            </a:xfrm>
            <a:prstGeom prst="ellipse">
              <a:avLst/>
            </a:prstGeom>
            <a:solidFill>
              <a:srgbClr val="B5EDC2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" name="Oval 11">
              <a:extLst>
                <a:ext uri="{FF2B5EF4-FFF2-40B4-BE49-F238E27FC236}">
                  <a16:creationId xmlns:a16="http://schemas.microsoft.com/office/drawing/2014/main" id="{9658D71E-B90B-01B4-E3A4-69EDF2B13E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5000" y="3352800"/>
              <a:ext cx="533400" cy="533400"/>
            </a:xfrm>
            <a:prstGeom prst="ellipse">
              <a:avLst/>
            </a:prstGeom>
            <a:solidFill>
              <a:srgbClr val="B5EDC2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8990128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Depth-Limited </a:t>
            </a:r>
            <a:r>
              <a:rPr lang="en-US" dirty="0" err="1"/>
              <a:t>Expectimax</a:t>
            </a:r>
            <a:endParaRPr lang="en-US" dirty="0"/>
          </a:p>
        </p:txBody>
      </p:sp>
      <p:sp>
        <p:nvSpPr>
          <p:cNvPr id="9219" name="AutoShape 27"/>
          <p:cNvSpPr>
            <a:spLocks noChangeArrowheads="1"/>
          </p:cNvSpPr>
          <p:nvPr/>
        </p:nvSpPr>
        <p:spPr bwMode="auto">
          <a:xfrm>
            <a:off x="5507038" y="1600200"/>
            <a:ext cx="285750" cy="228600"/>
          </a:xfrm>
          <a:prstGeom prst="triangle">
            <a:avLst>
              <a:gd name="adj" fmla="val 50000"/>
            </a:avLst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cxnSp>
        <p:nvCxnSpPr>
          <p:cNvPr id="9220" name="AutoShape 28"/>
          <p:cNvCxnSpPr>
            <a:cxnSpLocks noChangeShapeType="1"/>
            <a:stCxn id="9219" idx="3"/>
            <a:endCxn id="9226" idx="0"/>
          </p:cNvCxnSpPr>
          <p:nvPr/>
        </p:nvCxnSpPr>
        <p:spPr bwMode="auto">
          <a:xfrm flipH="1">
            <a:off x="5078413" y="1828800"/>
            <a:ext cx="571500" cy="4587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221" name="AutoShape 29"/>
          <p:cNvCxnSpPr>
            <a:cxnSpLocks noChangeShapeType="1"/>
            <a:stCxn id="9219" idx="3"/>
            <a:endCxn id="9227" idx="0"/>
          </p:cNvCxnSpPr>
          <p:nvPr/>
        </p:nvCxnSpPr>
        <p:spPr bwMode="auto">
          <a:xfrm>
            <a:off x="5649913" y="1828800"/>
            <a:ext cx="573087" cy="4587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222" name="AutoShape 30"/>
          <p:cNvCxnSpPr>
            <a:cxnSpLocks noChangeShapeType="1"/>
          </p:cNvCxnSpPr>
          <p:nvPr/>
        </p:nvCxnSpPr>
        <p:spPr bwMode="auto">
          <a:xfrm flipH="1">
            <a:off x="4791075" y="2573338"/>
            <a:ext cx="287338" cy="7461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223" name="AutoShape 31"/>
          <p:cNvCxnSpPr>
            <a:cxnSpLocks noChangeShapeType="1"/>
          </p:cNvCxnSpPr>
          <p:nvPr/>
        </p:nvCxnSpPr>
        <p:spPr bwMode="auto">
          <a:xfrm>
            <a:off x="5078413" y="2573338"/>
            <a:ext cx="228600" cy="7461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224" name="AutoShape 32"/>
          <p:cNvCxnSpPr>
            <a:cxnSpLocks noChangeShapeType="1"/>
          </p:cNvCxnSpPr>
          <p:nvPr/>
        </p:nvCxnSpPr>
        <p:spPr bwMode="auto">
          <a:xfrm flipH="1">
            <a:off x="5937250" y="2573338"/>
            <a:ext cx="285750" cy="7461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225" name="AutoShape 33"/>
          <p:cNvCxnSpPr>
            <a:cxnSpLocks noChangeShapeType="1"/>
          </p:cNvCxnSpPr>
          <p:nvPr/>
        </p:nvCxnSpPr>
        <p:spPr bwMode="auto">
          <a:xfrm>
            <a:off x="6223000" y="2573338"/>
            <a:ext cx="285750" cy="7461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9226" name="Oval 34"/>
          <p:cNvSpPr>
            <a:spLocks noChangeArrowheads="1"/>
          </p:cNvSpPr>
          <p:nvPr/>
        </p:nvSpPr>
        <p:spPr bwMode="auto">
          <a:xfrm>
            <a:off x="4933950" y="2287588"/>
            <a:ext cx="287338" cy="285750"/>
          </a:xfrm>
          <a:prstGeom prst="ellipse">
            <a:avLst/>
          </a:prstGeom>
          <a:solidFill>
            <a:srgbClr val="B5EDC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9227" name="Oval 35"/>
          <p:cNvSpPr>
            <a:spLocks noChangeArrowheads="1"/>
          </p:cNvSpPr>
          <p:nvPr/>
        </p:nvSpPr>
        <p:spPr bwMode="auto">
          <a:xfrm>
            <a:off x="6080125" y="2287588"/>
            <a:ext cx="285750" cy="285750"/>
          </a:xfrm>
          <a:prstGeom prst="ellipse">
            <a:avLst/>
          </a:prstGeom>
          <a:solidFill>
            <a:srgbClr val="B5EDC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pic>
        <p:nvPicPr>
          <p:cNvPr id="9228" name="Picture 3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05625" y="2287588"/>
            <a:ext cx="257175" cy="20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9" name="Picture 37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915150" y="3376613"/>
            <a:ext cx="234950" cy="211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30" name="Picture 38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891338" y="1600200"/>
            <a:ext cx="257175" cy="223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231" name="Oval 40"/>
          <p:cNvSpPr>
            <a:spLocks noChangeArrowheads="1"/>
          </p:cNvSpPr>
          <p:nvPr/>
        </p:nvSpPr>
        <p:spPr bwMode="auto">
          <a:xfrm>
            <a:off x="5221288" y="3319463"/>
            <a:ext cx="285750" cy="285750"/>
          </a:xfrm>
          <a:prstGeom prst="ellipse">
            <a:avLst/>
          </a:prstGeom>
          <a:solidFill>
            <a:srgbClr val="B5EDC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9232" name="Oval 41"/>
          <p:cNvSpPr>
            <a:spLocks noChangeArrowheads="1"/>
          </p:cNvSpPr>
          <p:nvPr/>
        </p:nvSpPr>
        <p:spPr bwMode="auto">
          <a:xfrm>
            <a:off x="5792788" y="3319463"/>
            <a:ext cx="287337" cy="285750"/>
          </a:xfrm>
          <a:prstGeom prst="ellipse">
            <a:avLst/>
          </a:prstGeom>
          <a:solidFill>
            <a:srgbClr val="B5EDC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9233" name="Oval 42"/>
          <p:cNvSpPr>
            <a:spLocks noChangeArrowheads="1"/>
          </p:cNvSpPr>
          <p:nvPr/>
        </p:nvSpPr>
        <p:spPr bwMode="auto">
          <a:xfrm>
            <a:off x="6365875" y="3319463"/>
            <a:ext cx="287338" cy="285750"/>
          </a:xfrm>
          <a:prstGeom prst="ellipse">
            <a:avLst/>
          </a:prstGeom>
          <a:solidFill>
            <a:srgbClr val="B5EDC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cxnSp>
        <p:nvCxnSpPr>
          <p:cNvPr id="9234" name="AutoShape 43"/>
          <p:cNvCxnSpPr>
            <a:cxnSpLocks noChangeShapeType="1"/>
          </p:cNvCxnSpPr>
          <p:nvPr/>
        </p:nvCxnSpPr>
        <p:spPr bwMode="auto">
          <a:xfrm>
            <a:off x="4800600" y="3581400"/>
            <a:ext cx="285750" cy="7461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9235" name="Line 44"/>
          <p:cNvSpPr>
            <a:spLocks noChangeShapeType="1"/>
          </p:cNvSpPr>
          <p:nvPr/>
        </p:nvSpPr>
        <p:spPr bwMode="auto">
          <a:xfrm flipH="1">
            <a:off x="4572000" y="3581400"/>
            <a:ext cx="22860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9236" name="AutoShape 45"/>
          <p:cNvSpPr>
            <a:spLocks noChangeArrowheads="1"/>
          </p:cNvSpPr>
          <p:nvPr/>
        </p:nvSpPr>
        <p:spPr bwMode="auto">
          <a:xfrm>
            <a:off x="4419600" y="4343400"/>
            <a:ext cx="285750" cy="228600"/>
          </a:xfrm>
          <a:prstGeom prst="triangle">
            <a:avLst>
              <a:gd name="adj" fmla="val 50000"/>
            </a:avLst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pic>
        <p:nvPicPr>
          <p:cNvPr id="9237" name="Picture 4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905625" y="4343400"/>
            <a:ext cx="257175" cy="223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9238" name="AutoShape 47"/>
          <p:cNvCxnSpPr>
            <a:cxnSpLocks noChangeShapeType="1"/>
          </p:cNvCxnSpPr>
          <p:nvPr/>
        </p:nvCxnSpPr>
        <p:spPr bwMode="auto">
          <a:xfrm rot="16200000" flipH="1">
            <a:off x="4478338" y="4665662"/>
            <a:ext cx="304800" cy="1174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9239" name="Oval 39"/>
          <p:cNvSpPr>
            <a:spLocks noChangeArrowheads="1"/>
          </p:cNvSpPr>
          <p:nvPr/>
        </p:nvSpPr>
        <p:spPr bwMode="auto">
          <a:xfrm>
            <a:off x="4648200" y="3319463"/>
            <a:ext cx="285750" cy="285750"/>
          </a:xfrm>
          <a:prstGeom prst="ellipse">
            <a:avLst/>
          </a:prstGeom>
          <a:solidFill>
            <a:srgbClr val="B5EDC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9240" name="AutoShape 45"/>
          <p:cNvSpPr>
            <a:spLocks noChangeArrowheads="1"/>
          </p:cNvSpPr>
          <p:nvPr/>
        </p:nvSpPr>
        <p:spPr bwMode="auto">
          <a:xfrm>
            <a:off x="4972050" y="4343400"/>
            <a:ext cx="285750" cy="228600"/>
          </a:xfrm>
          <a:prstGeom prst="triangle">
            <a:avLst>
              <a:gd name="adj" fmla="val 50000"/>
            </a:avLst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cxnSp>
        <p:nvCxnSpPr>
          <p:cNvPr id="9241" name="AutoShape 47"/>
          <p:cNvCxnSpPr>
            <a:cxnSpLocks noChangeShapeType="1"/>
          </p:cNvCxnSpPr>
          <p:nvPr/>
        </p:nvCxnSpPr>
        <p:spPr bwMode="auto">
          <a:xfrm rot="16200000" flipH="1">
            <a:off x="5035550" y="4654550"/>
            <a:ext cx="304800" cy="1397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9242" name="Line 48"/>
          <p:cNvSpPr>
            <a:spLocks noChangeShapeType="1"/>
          </p:cNvSpPr>
          <p:nvPr/>
        </p:nvSpPr>
        <p:spPr bwMode="auto">
          <a:xfrm flipH="1">
            <a:off x="5029200" y="4572000"/>
            <a:ext cx="889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9243" name="TextBox 33"/>
          <p:cNvSpPr txBox="1">
            <a:spLocks noChangeArrowheads="1"/>
          </p:cNvSpPr>
          <p:nvPr/>
        </p:nvSpPr>
        <p:spPr bwMode="auto">
          <a:xfrm>
            <a:off x="5756275" y="4267200"/>
            <a:ext cx="34888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>
                <a:latin typeface="Calibri"/>
                <a:cs typeface="Calibri"/>
              </a:rPr>
              <a:t>…</a:t>
            </a:r>
          </a:p>
        </p:txBody>
      </p:sp>
      <p:sp>
        <p:nvSpPr>
          <p:cNvPr id="9244" name="TextBox 34"/>
          <p:cNvSpPr txBox="1">
            <a:spLocks noChangeArrowheads="1"/>
          </p:cNvSpPr>
          <p:nvPr/>
        </p:nvSpPr>
        <p:spPr bwMode="auto">
          <a:xfrm>
            <a:off x="4918075" y="5105400"/>
            <a:ext cx="34888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>
                <a:latin typeface="Calibri"/>
                <a:cs typeface="Calibri"/>
              </a:rPr>
              <a:t>…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343400" y="5638800"/>
            <a:ext cx="762000" cy="533400"/>
          </a:xfrm>
          <a:prstGeom prst="rect">
            <a:avLst/>
          </a:prstGeom>
          <a:solidFill>
            <a:srgbClr val="E8D1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cs typeface="Calibri"/>
              </a:rPr>
              <a:t>492</a:t>
            </a:r>
          </a:p>
        </p:txBody>
      </p:sp>
      <p:sp>
        <p:nvSpPr>
          <p:cNvPr id="9246" name="Rectangle 38"/>
          <p:cNvSpPr>
            <a:spLocks noChangeArrowheads="1"/>
          </p:cNvSpPr>
          <p:nvPr/>
        </p:nvSpPr>
        <p:spPr bwMode="auto">
          <a:xfrm>
            <a:off x="5334000" y="5638800"/>
            <a:ext cx="762000" cy="533400"/>
          </a:xfrm>
          <a:prstGeom prst="rect">
            <a:avLst/>
          </a:prstGeom>
          <a:solidFill>
            <a:srgbClr val="E8D1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/>
                <a:cs typeface="Calibri"/>
              </a:rPr>
              <a:t>362</a:t>
            </a:r>
          </a:p>
        </p:txBody>
      </p:sp>
      <p:sp>
        <p:nvSpPr>
          <p:cNvPr id="9247" name="TextBox 40"/>
          <p:cNvSpPr txBox="1">
            <a:spLocks noChangeArrowheads="1"/>
          </p:cNvSpPr>
          <p:nvPr/>
        </p:nvSpPr>
        <p:spPr bwMode="auto">
          <a:xfrm>
            <a:off x="6213475" y="5649913"/>
            <a:ext cx="34888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>
                <a:latin typeface="Calibri"/>
                <a:cs typeface="Calibri"/>
              </a:rPr>
              <a:t>…</a:t>
            </a:r>
          </a:p>
        </p:txBody>
      </p:sp>
      <p:sp>
        <p:nvSpPr>
          <p:cNvPr id="43" name="Freeform 42"/>
          <p:cNvSpPr/>
          <p:nvPr/>
        </p:nvSpPr>
        <p:spPr>
          <a:xfrm>
            <a:off x="4421188" y="4589463"/>
            <a:ext cx="346075" cy="1036637"/>
          </a:xfrm>
          <a:custGeom>
            <a:avLst/>
            <a:gdLst>
              <a:gd name="connsiteX0" fmla="*/ 122829 w 354842"/>
              <a:gd name="connsiteY0" fmla="*/ 0 h 1037230"/>
              <a:gd name="connsiteX1" fmla="*/ 0 w 354842"/>
              <a:gd name="connsiteY1" fmla="*/ 191068 h 1037230"/>
              <a:gd name="connsiteX2" fmla="*/ 122829 w 354842"/>
              <a:gd name="connsiteY2" fmla="*/ 545910 h 1037230"/>
              <a:gd name="connsiteX3" fmla="*/ 327546 w 354842"/>
              <a:gd name="connsiteY3" fmla="*/ 832513 h 1037230"/>
              <a:gd name="connsiteX4" fmla="*/ 286603 w 354842"/>
              <a:gd name="connsiteY4" fmla="*/ 1037230 h 1037230"/>
              <a:gd name="connsiteX0" fmla="*/ 122829 w 354842"/>
              <a:gd name="connsiteY0" fmla="*/ 0 h 1037230"/>
              <a:gd name="connsiteX1" fmla="*/ 0 w 354842"/>
              <a:gd name="connsiteY1" fmla="*/ 419668 h 1037230"/>
              <a:gd name="connsiteX2" fmla="*/ 122829 w 354842"/>
              <a:gd name="connsiteY2" fmla="*/ 545910 h 1037230"/>
              <a:gd name="connsiteX3" fmla="*/ 327546 w 354842"/>
              <a:gd name="connsiteY3" fmla="*/ 832513 h 1037230"/>
              <a:gd name="connsiteX4" fmla="*/ 286603 w 354842"/>
              <a:gd name="connsiteY4" fmla="*/ 1037230 h 1037230"/>
              <a:gd name="connsiteX0" fmla="*/ 148229 w 355220"/>
              <a:gd name="connsiteY0" fmla="*/ 0 h 1037230"/>
              <a:gd name="connsiteX1" fmla="*/ 25400 w 355220"/>
              <a:gd name="connsiteY1" fmla="*/ 419668 h 1037230"/>
              <a:gd name="connsiteX2" fmla="*/ 300629 w 355220"/>
              <a:gd name="connsiteY2" fmla="*/ 545910 h 1037230"/>
              <a:gd name="connsiteX3" fmla="*/ 352946 w 355220"/>
              <a:gd name="connsiteY3" fmla="*/ 832513 h 1037230"/>
              <a:gd name="connsiteX4" fmla="*/ 312003 w 355220"/>
              <a:gd name="connsiteY4" fmla="*/ 1037230 h 1037230"/>
              <a:gd name="connsiteX0" fmla="*/ 148229 w 346122"/>
              <a:gd name="connsiteY0" fmla="*/ 0 h 1037230"/>
              <a:gd name="connsiteX1" fmla="*/ 25400 w 346122"/>
              <a:gd name="connsiteY1" fmla="*/ 419668 h 1037230"/>
              <a:gd name="connsiteX2" fmla="*/ 300629 w 346122"/>
              <a:gd name="connsiteY2" fmla="*/ 545910 h 1037230"/>
              <a:gd name="connsiteX3" fmla="*/ 200546 w 346122"/>
              <a:gd name="connsiteY3" fmla="*/ 832513 h 1037230"/>
              <a:gd name="connsiteX4" fmla="*/ 312003 w 346122"/>
              <a:gd name="connsiteY4" fmla="*/ 1037230 h 1037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6122" h="1037230">
                <a:moveTo>
                  <a:pt x="148229" y="0"/>
                </a:moveTo>
                <a:cubicBezTo>
                  <a:pt x="86814" y="50041"/>
                  <a:pt x="0" y="328683"/>
                  <a:pt x="25400" y="419668"/>
                </a:cubicBezTo>
                <a:cubicBezTo>
                  <a:pt x="50800" y="510653"/>
                  <a:pt x="271438" y="477103"/>
                  <a:pt x="300629" y="545910"/>
                </a:cubicBezTo>
                <a:cubicBezTo>
                  <a:pt x="329820" y="614718"/>
                  <a:pt x="198650" y="750626"/>
                  <a:pt x="200546" y="832513"/>
                </a:cubicBezTo>
                <a:cubicBezTo>
                  <a:pt x="202442" y="914400"/>
                  <a:pt x="346122" y="975815"/>
                  <a:pt x="312003" y="1037230"/>
                </a:cubicBezTo>
              </a:path>
            </a:pathLst>
          </a:custGeom>
          <a:ln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>
              <a:latin typeface="Calibri"/>
              <a:cs typeface="Calibri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4343400" y="4343400"/>
            <a:ext cx="457200" cy="381000"/>
          </a:xfrm>
          <a:prstGeom prst="rect">
            <a:avLst/>
          </a:prstGeom>
          <a:solidFill>
            <a:srgbClr val="E8D1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cs typeface="Calibri"/>
              </a:rPr>
              <a:t>400</a:t>
            </a:r>
          </a:p>
        </p:txBody>
      </p:sp>
      <p:sp>
        <p:nvSpPr>
          <p:cNvPr id="40" name="Rectangle 39"/>
          <p:cNvSpPr/>
          <p:nvPr/>
        </p:nvSpPr>
        <p:spPr>
          <a:xfrm>
            <a:off x="4953000" y="4343400"/>
            <a:ext cx="457200" cy="381000"/>
          </a:xfrm>
          <a:prstGeom prst="rect">
            <a:avLst/>
          </a:prstGeom>
          <a:solidFill>
            <a:srgbClr val="E8D1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cs typeface="Calibri"/>
              </a:rPr>
              <a:t>300</a:t>
            </a:r>
          </a:p>
        </p:txBody>
      </p:sp>
      <p:sp>
        <p:nvSpPr>
          <p:cNvPr id="42" name="Rounded Rectangular Callout 41"/>
          <p:cNvSpPr/>
          <p:nvPr/>
        </p:nvSpPr>
        <p:spPr>
          <a:xfrm>
            <a:off x="5638800" y="3962400"/>
            <a:ext cx="2133600" cy="1600200"/>
          </a:xfrm>
          <a:prstGeom prst="wedgeRoundRectCallout">
            <a:avLst>
              <a:gd name="adj1" fmla="val -59213"/>
              <a:gd name="adj2" fmla="val -17670"/>
              <a:gd name="adj3" fmla="val 16667"/>
            </a:avLst>
          </a:prstGeom>
          <a:ln>
            <a:solidFill>
              <a:srgbClr val="7030A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Estimate of true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expectimax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value (which might require a lot of work to compute)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40" grpId="0" animBg="1"/>
      <p:bldP spid="42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E986CF-A5C2-B052-6E8E-E6B82937C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Probabilities to Use?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266F49-9A25-A008-358D-772B736AC4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09252"/>
            <a:ext cx="10718409" cy="4767711"/>
          </a:xfrm>
        </p:spPr>
        <p:txBody>
          <a:bodyPr/>
          <a:lstStyle/>
          <a:p>
            <a:r>
              <a:rPr lang="en-US" sz="2400" dirty="0"/>
              <a:t>In </a:t>
            </a:r>
            <a:r>
              <a:rPr lang="en-US" sz="2400" dirty="0" err="1"/>
              <a:t>expectimax</a:t>
            </a:r>
            <a:r>
              <a:rPr lang="en-US" sz="2400" dirty="0"/>
              <a:t> search, we have a </a:t>
            </a:r>
            <a:r>
              <a:rPr lang="en-US" sz="2400" b="1" dirty="0"/>
              <a:t>probabilistic model</a:t>
            </a:r>
            <a:r>
              <a:rPr lang="en-US" sz="2400" dirty="0"/>
              <a:t> of how the opponent (or environment) will behave.</a:t>
            </a:r>
          </a:p>
          <a:p>
            <a:pPr lvl="1"/>
            <a:r>
              <a:rPr lang="en-US" sz="2000" dirty="0"/>
              <a:t>Model could be a simple uniform distribution (roll a die)</a:t>
            </a:r>
          </a:p>
          <a:p>
            <a:pPr lvl="1"/>
            <a:r>
              <a:rPr lang="en-US" sz="2000" dirty="0"/>
              <a:t>Model could be sophisticated and require a great deal of computation</a:t>
            </a:r>
          </a:p>
          <a:p>
            <a:pPr lvl="1"/>
            <a:r>
              <a:rPr lang="en-US" sz="2000" dirty="0"/>
              <a:t>We have a chance node for any outcome out of our control: opponent or environment</a:t>
            </a:r>
          </a:p>
          <a:p>
            <a:endParaRPr lang="en-US" sz="2400" dirty="0"/>
          </a:p>
          <a:p>
            <a:r>
              <a:rPr lang="en-US" sz="2400" dirty="0"/>
              <a:t>For now, assume each chance node magically comes along with probabilities that specify the distribution over its outcomes</a:t>
            </a:r>
          </a:p>
          <a:p>
            <a:endParaRPr lang="en-US" sz="2400" dirty="0"/>
          </a:p>
          <a:p>
            <a:r>
              <a:rPr lang="en-US" sz="2400" dirty="0"/>
              <a:t>You’ll get more ideas about how to produce such probabilistic models later in the semester when we talk about “learning from data”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2518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Quiz: Informed Probabilities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Suppose you know that your opponent is running a depth-2 minimax, using the result 80% of the time, and moving randomly otherwise</a:t>
            </a:r>
          </a:p>
          <a:p>
            <a:r>
              <a:rPr lang="en-US" sz="2400" dirty="0"/>
              <a:t>Question: What tree search should you use?  </a:t>
            </a:r>
          </a:p>
          <a:p>
            <a:endParaRPr lang="en-US" sz="2400" dirty="0"/>
          </a:p>
        </p:txBody>
      </p:sp>
      <p:sp>
        <p:nvSpPr>
          <p:cNvPr id="29" name="Cloud Callout 28"/>
          <p:cNvSpPr/>
          <p:nvPr/>
        </p:nvSpPr>
        <p:spPr>
          <a:xfrm>
            <a:off x="533400" y="3352800"/>
            <a:ext cx="2286000" cy="2362200"/>
          </a:xfrm>
          <a:prstGeom prst="cloudCallout">
            <a:avLst>
              <a:gd name="adj1" fmla="val 85321"/>
              <a:gd name="adj2" fmla="val -25814"/>
            </a:avLst>
          </a:prstGeom>
          <a:solidFill>
            <a:srgbClr val="B5EDC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5" name="Group 84"/>
          <p:cNvGrpSpPr/>
          <p:nvPr/>
        </p:nvGrpSpPr>
        <p:grpSpPr>
          <a:xfrm>
            <a:off x="914400" y="3886200"/>
            <a:ext cx="1524000" cy="943442"/>
            <a:chOff x="7620000" y="2801226"/>
            <a:chExt cx="3352800" cy="2075574"/>
          </a:xfrm>
        </p:grpSpPr>
        <p:sp>
          <p:nvSpPr>
            <p:cNvPr id="40" name="AutoShape 5"/>
            <p:cNvSpPr>
              <a:spLocks noChangeArrowheads="1"/>
            </p:cNvSpPr>
            <p:nvPr/>
          </p:nvSpPr>
          <p:spPr bwMode="auto">
            <a:xfrm>
              <a:off x="8229600" y="342900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41" name="AutoShape 6"/>
            <p:cNvSpPr>
              <a:spLocks noChangeArrowheads="1"/>
            </p:cNvSpPr>
            <p:nvPr/>
          </p:nvSpPr>
          <p:spPr bwMode="auto">
            <a:xfrm rot="10800000">
              <a:off x="7848600" y="403860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FF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42" name="AutoShape 7"/>
            <p:cNvSpPr>
              <a:spLocks noChangeArrowheads="1"/>
            </p:cNvSpPr>
            <p:nvPr/>
          </p:nvSpPr>
          <p:spPr bwMode="auto">
            <a:xfrm rot="10800000">
              <a:off x="8610600" y="403860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FF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 pitchFamily="34" charset="0"/>
              </a:endParaRPr>
            </a:p>
          </p:txBody>
        </p:sp>
        <p:cxnSp>
          <p:nvCxnSpPr>
            <p:cNvPr id="43" name="AutoShape 12"/>
            <p:cNvCxnSpPr>
              <a:cxnSpLocks noChangeShapeType="1"/>
              <a:stCxn id="40" idx="3"/>
              <a:endCxn id="41" idx="3"/>
            </p:cNvCxnSpPr>
            <p:nvPr/>
          </p:nvCxnSpPr>
          <p:spPr bwMode="auto">
            <a:xfrm flipH="1">
              <a:off x="8039100" y="3733800"/>
              <a:ext cx="381000" cy="3048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44" name="AutoShape 13"/>
            <p:cNvCxnSpPr>
              <a:cxnSpLocks noChangeShapeType="1"/>
              <a:stCxn id="40" idx="3"/>
              <a:endCxn id="42" idx="3"/>
            </p:cNvCxnSpPr>
            <p:nvPr/>
          </p:nvCxnSpPr>
          <p:spPr bwMode="auto">
            <a:xfrm>
              <a:off x="8420100" y="3733800"/>
              <a:ext cx="381000" cy="3048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49" name="AutoShape 5"/>
            <p:cNvSpPr>
              <a:spLocks noChangeArrowheads="1"/>
            </p:cNvSpPr>
            <p:nvPr/>
          </p:nvSpPr>
          <p:spPr bwMode="auto">
            <a:xfrm>
              <a:off x="9982200" y="342900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50" name="AutoShape 6"/>
            <p:cNvSpPr>
              <a:spLocks noChangeArrowheads="1"/>
            </p:cNvSpPr>
            <p:nvPr/>
          </p:nvSpPr>
          <p:spPr bwMode="auto">
            <a:xfrm rot="10800000">
              <a:off x="9601200" y="403860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FF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51" name="AutoShape 7"/>
            <p:cNvSpPr>
              <a:spLocks noChangeArrowheads="1"/>
            </p:cNvSpPr>
            <p:nvPr/>
          </p:nvSpPr>
          <p:spPr bwMode="auto">
            <a:xfrm rot="10800000">
              <a:off x="10363200" y="403860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FF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 pitchFamily="34" charset="0"/>
              </a:endParaRPr>
            </a:p>
          </p:txBody>
        </p:sp>
        <p:cxnSp>
          <p:nvCxnSpPr>
            <p:cNvPr id="52" name="AutoShape 12"/>
            <p:cNvCxnSpPr>
              <a:cxnSpLocks noChangeShapeType="1"/>
              <a:stCxn id="49" idx="3"/>
              <a:endCxn id="50" idx="3"/>
            </p:cNvCxnSpPr>
            <p:nvPr/>
          </p:nvCxnSpPr>
          <p:spPr bwMode="auto">
            <a:xfrm flipH="1">
              <a:off x="9791700" y="3733800"/>
              <a:ext cx="381000" cy="3048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53" name="AutoShape 13"/>
            <p:cNvCxnSpPr>
              <a:cxnSpLocks noChangeShapeType="1"/>
              <a:stCxn id="49" idx="3"/>
              <a:endCxn id="51" idx="3"/>
            </p:cNvCxnSpPr>
            <p:nvPr/>
          </p:nvCxnSpPr>
          <p:spPr bwMode="auto">
            <a:xfrm>
              <a:off x="10172700" y="3733800"/>
              <a:ext cx="381000" cy="3048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54" name="AutoShape 12"/>
            <p:cNvCxnSpPr>
              <a:cxnSpLocks noChangeShapeType="1"/>
              <a:stCxn id="58" idx="0"/>
              <a:endCxn id="40" idx="0"/>
            </p:cNvCxnSpPr>
            <p:nvPr/>
          </p:nvCxnSpPr>
          <p:spPr bwMode="auto">
            <a:xfrm flipH="1">
              <a:off x="8420100" y="3106025"/>
              <a:ext cx="838200" cy="32297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55" name="AutoShape 13"/>
            <p:cNvCxnSpPr>
              <a:cxnSpLocks noChangeShapeType="1"/>
              <a:stCxn id="58" idx="0"/>
              <a:endCxn id="49" idx="0"/>
            </p:cNvCxnSpPr>
            <p:nvPr/>
          </p:nvCxnSpPr>
          <p:spPr bwMode="auto">
            <a:xfrm>
              <a:off x="9258300" y="3106025"/>
              <a:ext cx="914399" cy="322973"/>
            </a:xfrm>
            <a:prstGeom prst="straightConnector1">
              <a:avLst/>
            </a:prstGeom>
            <a:noFill/>
            <a:ln w="28575">
              <a:solidFill>
                <a:srgbClr val="C00000"/>
              </a:solidFill>
              <a:round/>
              <a:headEnd/>
              <a:tailEnd type="triangle" w="med" len="med"/>
            </a:ln>
          </p:spPr>
        </p:cxnSp>
        <p:sp>
          <p:nvSpPr>
            <p:cNvPr id="58" name="AutoShape 7"/>
            <p:cNvSpPr>
              <a:spLocks noChangeArrowheads="1"/>
            </p:cNvSpPr>
            <p:nvPr/>
          </p:nvSpPr>
          <p:spPr bwMode="auto">
            <a:xfrm rot="10800000">
              <a:off x="9067800" y="2801226"/>
              <a:ext cx="381000" cy="304799"/>
            </a:xfrm>
            <a:prstGeom prst="triangle">
              <a:avLst>
                <a:gd name="adj" fmla="val 50000"/>
              </a:avLst>
            </a:prstGeom>
            <a:solidFill>
              <a:srgbClr val="FF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61" name="AutoShape 5"/>
            <p:cNvSpPr>
              <a:spLocks noChangeArrowheads="1"/>
            </p:cNvSpPr>
            <p:nvPr/>
          </p:nvSpPr>
          <p:spPr bwMode="auto">
            <a:xfrm>
              <a:off x="7620000" y="457200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62" name="AutoShape 5"/>
            <p:cNvSpPr>
              <a:spLocks noChangeArrowheads="1"/>
            </p:cNvSpPr>
            <p:nvPr/>
          </p:nvSpPr>
          <p:spPr bwMode="auto">
            <a:xfrm>
              <a:off x="8001000" y="457200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 pitchFamily="34" charset="0"/>
              </a:endParaRPr>
            </a:p>
          </p:txBody>
        </p:sp>
        <p:cxnSp>
          <p:nvCxnSpPr>
            <p:cNvPr id="63" name="AutoShape 12"/>
            <p:cNvCxnSpPr>
              <a:cxnSpLocks noChangeShapeType="1"/>
              <a:stCxn id="41" idx="0"/>
              <a:endCxn id="61" idx="0"/>
            </p:cNvCxnSpPr>
            <p:nvPr/>
          </p:nvCxnSpPr>
          <p:spPr bwMode="auto">
            <a:xfrm flipH="1">
              <a:off x="7810500" y="4343400"/>
              <a:ext cx="228600" cy="2286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64" name="AutoShape 13"/>
            <p:cNvCxnSpPr>
              <a:cxnSpLocks noChangeShapeType="1"/>
              <a:stCxn id="41" idx="0"/>
              <a:endCxn id="62" idx="0"/>
            </p:cNvCxnSpPr>
            <p:nvPr/>
          </p:nvCxnSpPr>
          <p:spPr bwMode="auto">
            <a:xfrm>
              <a:off x="8039100" y="4343400"/>
              <a:ext cx="152400" cy="2286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70" name="AutoShape 5"/>
            <p:cNvSpPr>
              <a:spLocks noChangeArrowheads="1"/>
            </p:cNvSpPr>
            <p:nvPr/>
          </p:nvSpPr>
          <p:spPr bwMode="auto">
            <a:xfrm>
              <a:off x="8458200" y="457200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71" name="AutoShape 5"/>
            <p:cNvSpPr>
              <a:spLocks noChangeArrowheads="1"/>
            </p:cNvSpPr>
            <p:nvPr/>
          </p:nvSpPr>
          <p:spPr bwMode="auto">
            <a:xfrm>
              <a:off x="8839200" y="457200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 pitchFamily="34" charset="0"/>
              </a:endParaRPr>
            </a:p>
          </p:txBody>
        </p:sp>
        <p:cxnSp>
          <p:nvCxnSpPr>
            <p:cNvPr id="72" name="AutoShape 12"/>
            <p:cNvCxnSpPr>
              <a:cxnSpLocks noChangeShapeType="1"/>
              <a:stCxn id="42" idx="0"/>
              <a:endCxn id="70" idx="0"/>
            </p:cNvCxnSpPr>
            <p:nvPr/>
          </p:nvCxnSpPr>
          <p:spPr bwMode="auto">
            <a:xfrm flipH="1">
              <a:off x="8648700" y="4343400"/>
              <a:ext cx="152400" cy="2286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73" name="AutoShape 13"/>
            <p:cNvCxnSpPr>
              <a:cxnSpLocks noChangeShapeType="1"/>
              <a:stCxn id="42" idx="0"/>
              <a:endCxn id="71" idx="0"/>
            </p:cNvCxnSpPr>
            <p:nvPr/>
          </p:nvCxnSpPr>
          <p:spPr bwMode="auto">
            <a:xfrm>
              <a:off x="8801100" y="4343400"/>
              <a:ext cx="228600" cy="2286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76" name="AutoShape 5"/>
            <p:cNvSpPr>
              <a:spLocks noChangeArrowheads="1"/>
            </p:cNvSpPr>
            <p:nvPr/>
          </p:nvSpPr>
          <p:spPr bwMode="auto">
            <a:xfrm>
              <a:off x="9372600" y="457200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77" name="AutoShape 5"/>
            <p:cNvSpPr>
              <a:spLocks noChangeArrowheads="1"/>
            </p:cNvSpPr>
            <p:nvPr/>
          </p:nvSpPr>
          <p:spPr bwMode="auto">
            <a:xfrm>
              <a:off x="9753600" y="457200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 pitchFamily="34" charset="0"/>
              </a:endParaRPr>
            </a:p>
          </p:txBody>
        </p:sp>
        <p:cxnSp>
          <p:nvCxnSpPr>
            <p:cNvPr id="78" name="AutoShape 12"/>
            <p:cNvCxnSpPr>
              <a:cxnSpLocks noChangeShapeType="1"/>
              <a:endCxn id="76" idx="0"/>
            </p:cNvCxnSpPr>
            <p:nvPr/>
          </p:nvCxnSpPr>
          <p:spPr bwMode="auto">
            <a:xfrm flipH="1">
              <a:off x="9563100" y="4343400"/>
              <a:ext cx="228600" cy="2286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79" name="AutoShape 13"/>
            <p:cNvCxnSpPr>
              <a:cxnSpLocks noChangeShapeType="1"/>
              <a:endCxn id="77" idx="0"/>
            </p:cNvCxnSpPr>
            <p:nvPr/>
          </p:nvCxnSpPr>
          <p:spPr bwMode="auto">
            <a:xfrm>
              <a:off x="9791700" y="4343400"/>
              <a:ext cx="152400" cy="2286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80" name="AutoShape 5"/>
            <p:cNvSpPr>
              <a:spLocks noChangeArrowheads="1"/>
            </p:cNvSpPr>
            <p:nvPr/>
          </p:nvSpPr>
          <p:spPr bwMode="auto">
            <a:xfrm>
              <a:off x="10210800" y="457200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81" name="AutoShape 5"/>
            <p:cNvSpPr>
              <a:spLocks noChangeArrowheads="1"/>
            </p:cNvSpPr>
            <p:nvPr/>
          </p:nvSpPr>
          <p:spPr bwMode="auto">
            <a:xfrm>
              <a:off x="10591800" y="457200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 pitchFamily="34" charset="0"/>
              </a:endParaRPr>
            </a:p>
          </p:txBody>
        </p:sp>
        <p:cxnSp>
          <p:nvCxnSpPr>
            <p:cNvPr id="82" name="AutoShape 12"/>
            <p:cNvCxnSpPr>
              <a:cxnSpLocks noChangeShapeType="1"/>
              <a:endCxn id="80" idx="0"/>
            </p:cNvCxnSpPr>
            <p:nvPr/>
          </p:nvCxnSpPr>
          <p:spPr bwMode="auto">
            <a:xfrm flipH="1">
              <a:off x="10401300" y="4343400"/>
              <a:ext cx="152400" cy="2286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83" name="AutoShape 13"/>
            <p:cNvCxnSpPr>
              <a:cxnSpLocks noChangeShapeType="1"/>
              <a:endCxn id="81" idx="0"/>
            </p:cNvCxnSpPr>
            <p:nvPr/>
          </p:nvCxnSpPr>
          <p:spPr bwMode="auto">
            <a:xfrm>
              <a:off x="10553700" y="4343400"/>
              <a:ext cx="228600" cy="2286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</p:grpSp>
      <p:sp>
        <p:nvSpPr>
          <p:cNvPr id="86" name="TextBox 85"/>
          <p:cNvSpPr txBox="1"/>
          <p:nvPr/>
        </p:nvSpPr>
        <p:spPr>
          <a:xfrm>
            <a:off x="3285392" y="4114800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itchFamily="34" charset="0"/>
              </a:rPr>
              <a:t>0.1          0.9</a:t>
            </a:r>
          </a:p>
        </p:txBody>
      </p:sp>
      <p:sp>
        <p:nvSpPr>
          <p:cNvPr id="88" name="Content Placeholder 2"/>
          <p:cNvSpPr txBox="1">
            <a:spLocks/>
          </p:cNvSpPr>
          <p:nvPr/>
        </p:nvSpPr>
        <p:spPr bwMode="auto">
          <a:xfrm>
            <a:off x="5712389" y="3071017"/>
            <a:ext cx="6248400" cy="32305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●"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Answer: </a:t>
            </a:r>
            <a:r>
              <a:rPr kumimoji="0" lang="en-US" sz="2400" b="1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Expectimax</a:t>
            </a: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!</a:t>
            </a:r>
            <a:endParaRPr lang="en-US" sz="2400" b="1" kern="0" noProof="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spcBef>
                <a:spcPct val="20000"/>
              </a:spcBef>
              <a:buFont typeface="Arial" panose="020B0604020202020204" pitchFamily="34" charset="0"/>
              <a:buChar char="●"/>
            </a:pPr>
            <a:r>
              <a:rPr lang="en-US" sz="2000" kern="0" noProof="0" dirty="0">
                <a:latin typeface="Arial" panose="020B0604020202020204" pitchFamily="34" charset="0"/>
                <a:cs typeface="Arial" panose="020B0604020202020204" pitchFamily="34" charset="0"/>
              </a:rPr>
              <a:t>To figure out EACH chance node’s probabilities, you have to run a simulation of your opponent</a:t>
            </a:r>
          </a:p>
          <a:p>
            <a:pPr marL="800100" lvl="1" indent="-342900">
              <a:spcBef>
                <a:spcPct val="20000"/>
              </a:spcBef>
              <a:buFont typeface="Arial" panose="020B0604020202020204" pitchFamily="34" charset="0"/>
              <a:buChar char="●"/>
            </a:pPr>
            <a:r>
              <a:rPr kumimoji="0" lang="en-US" sz="2000" b="0" i="0" u="none" strike="noStrike" kern="0" cap="none" spc="0" normalizeH="0" baseline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This</a:t>
            </a:r>
            <a:r>
              <a:rPr kumimoji="0" lang="en-US" sz="2000" b="0" i="0" u="none" strike="noStrike" kern="0" cap="none" spc="0" normalizeH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kind of thing gets very slow very quickly</a:t>
            </a:r>
          </a:p>
          <a:p>
            <a:pPr marL="800100" lvl="1" indent="-342900">
              <a:spcBef>
                <a:spcPct val="20000"/>
              </a:spcBef>
              <a:buFont typeface="Arial" panose="020B0604020202020204" pitchFamily="34" charset="0"/>
              <a:buChar char="●"/>
            </a:pPr>
            <a:r>
              <a:rPr lang="en-US" sz="2000" kern="0" dirty="0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n-US" sz="2000" kern="0" noProof="0" dirty="0" err="1">
                <a:latin typeface="Arial" panose="020B0604020202020204" pitchFamily="34" charset="0"/>
                <a:cs typeface="Arial" panose="020B0604020202020204" pitchFamily="34" charset="0"/>
              </a:rPr>
              <a:t>inimax</a:t>
            </a:r>
            <a:r>
              <a:rPr lang="en-US" sz="2000" kern="0" noProof="0" dirty="0">
                <a:latin typeface="Arial" panose="020B0604020202020204" pitchFamily="34" charset="0"/>
                <a:cs typeface="Arial" panose="020B0604020202020204" pitchFamily="34" charset="0"/>
              </a:rPr>
              <a:t> search, on the other hand, </a:t>
            </a:r>
            <a:r>
              <a:rPr lang="en-US" sz="2000" kern="0" dirty="0">
                <a:latin typeface="Arial" panose="020B0604020202020204" pitchFamily="34" charset="0"/>
                <a:cs typeface="Arial" panose="020B0604020202020204" pitchFamily="34" charset="0"/>
              </a:rPr>
              <a:t>has the nice property that it all collapses into one game tree</a:t>
            </a:r>
            <a:endParaRPr lang="en-US" sz="2000" kern="0" noProof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95" name="Group 94"/>
          <p:cNvGrpSpPr/>
          <p:nvPr/>
        </p:nvGrpSpPr>
        <p:grpSpPr>
          <a:xfrm>
            <a:off x="3429000" y="3048000"/>
            <a:ext cx="2133600" cy="2286000"/>
            <a:chOff x="3429000" y="3048000"/>
            <a:chExt cx="2133600" cy="2286000"/>
          </a:xfrm>
        </p:grpSpPr>
        <p:sp>
          <p:nvSpPr>
            <p:cNvPr id="4" name="AutoShape 27"/>
            <p:cNvSpPr>
              <a:spLocks noChangeArrowheads="1"/>
            </p:cNvSpPr>
            <p:nvPr/>
          </p:nvSpPr>
          <p:spPr bwMode="auto">
            <a:xfrm>
              <a:off x="4364038" y="3048000"/>
              <a:ext cx="285750" cy="228600"/>
            </a:xfrm>
            <a:prstGeom prst="triangle">
              <a:avLst>
                <a:gd name="adj" fmla="val 50000"/>
              </a:avLst>
            </a:prstGeom>
            <a:solidFill>
              <a:srgbClr val="99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5" name="AutoShape 28"/>
            <p:cNvCxnSpPr>
              <a:cxnSpLocks noChangeShapeType="1"/>
              <a:stCxn id="4" idx="3"/>
              <a:endCxn id="11" idx="0"/>
            </p:cNvCxnSpPr>
            <p:nvPr/>
          </p:nvCxnSpPr>
          <p:spPr bwMode="auto">
            <a:xfrm flipH="1">
              <a:off x="3935413" y="3276600"/>
              <a:ext cx="571500" cy="45878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6" name="AutoShape 29"/>
            <p:cNvCxnSpPr>
              <a:cxnSpLocks noChangeShapeType="1"/>
              <a:stCxn id="4" idx="3"/>
              <a:endCxn id="12" idx="0"/>
            </p:cNvCxnSpPr>
            <p:nvPr/>
          </p:nvCxnSpPr>
          <p:spPr bwMode="auto">
            <a:xfrm>
              <a:off x="4506913" y="3276600"/>
              <a:ext cx="573087" cy="45878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7" name="AutoShape 30"/>
            <p:cNvCxnSpPr>
              <a:cxnSpLocks noChangeShapeType="1"/>
              <a:stCxn id="11" idx="4"/>
              <a:endCxn id="18" idx="0"/>
            </p:cNvCxnSpPr>
            <p:nvPr/>
          </p:nvCxnSpPr>
          <p:spPr bwMode="auto">
            <a:xfrm flipH="1">
              <a:off x="3648075" y="4021138"/>
              <a:ext cx="286544" cy="55086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8" name="AutoShape 31"/>
            <p:cNvCxnSpPr>
              <a:cxnSpLocks noChangeShapeType="1"/>
              <a:stCxn id="11" idx="4"/>
              <a:endCxn id="21" idx="0"/>
            </p:cNvCxnSpPr>
            <p:nvPr/>
          </p:nvCxnSpPr>
          <p:spPr bwMode="auto">
            <a:xfrm>
              <a:off x="3934619" y="4021138"/>
              <a:ext cx="246856" cy="55086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9" name="AutoShape 32"/>
            <p:cNvCxnSpPr>
              <a:cxnSpLocks noChangeShapeType="1"/>
              <a:stCxn id="12" idx="4"/>
              <a:endCxn id="27" idx="0"/>
            </p:cNvCxnSpPr>
            <p:nvPr/>
          </p:nvCxnSpPr>
          <p:spPr bwMode="auto">
            <a:xfrm flipH="1">
              <a:off x="4810125" y="4021138"/>
              <a:ext cx="269875" cy="55086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0" name="AutoShape 33"/>
            <p:cNvCxnSpPr>
              <a:cxnSpLocks noChangeShapeType="1"/>
              <a:stCxn id="12" idx="4"/>
              <a:endCxn id="28" idx="0"/>
            </p:cNvCxnSpPr>
            <p:nvPr/>
          </p:nvCxnSpPr>
          <p:spPr bwMode="auto">
            <a:xfrm>
              <a:off x="5080000" y="4021138"/>
              <a:ext cx="263525" cy="55086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11" name="Oval 34"/>
            <p:cNvSpPr>
              <a:spLocks noChangeArrowheads="1"/>
            </p:cNvSpPr>
            <p:nvPr/>
          </p:nvSpPr>
          <p:spPr bwMode="auto">
            <a:xfrm>
              <a:off x="3790950" y="3735388"/>
              <a:ext cx="287338" cy="285750"/>
            </a:xfrm>
            <a:prstGeom prst="ellipse">
              <a:avLst/>
            </a:prstGeom>
            <a:solidFill>
              <a:srgbClr val="B5EDC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" name="Oval 35"/>
            <p:cNvSpPr>
              <a:spLocks noChangeArrowheads="1"/>
            </p:cNvSpPr>
            <p:nvPr/>
          </p:nvSpPr>
          <p:spPr bwMode="auto">
            <a:xfrm>
              <a:off x="4937125" y="3735388"/>
              <a:ext cx="285750" cy="285750"/>
            </a:xfrm>
            <a:prstGeom prst="ellipse">
              <a:avLst/>
            </a:prstGeom>
            <a:solidFill>
              <a:srgbClr val="B5EDC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16" name="AutoShape 43"/>
            <p:cNvCxnSpPr>
              <a:cxnSpLocks noChangeShapeType="1"/>
            </p:cNvCxnSpPr>
            <p:nvPr/>
          </p:nvCxnSpPr>
          <p:spPr bwMode="auto">
            <a:xfrm>
              <a:off x="3657600" y="4800600"/>
              <a:ext cx="22860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17" name="Line 44"/>
            <p:cNvSpPr>
              <a:spLocks noChangeShapeType="1"/>
            </p:cNvSpPr>
            <p:nvPr/>
          </p:nvSpPr>
          <p:spPr bwMode="auto">
            <a:xfrm flipH="1">
              <a:off x="3429000" y="4800600"/>
              <a:ext cx="228600" cy="533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AutoShape 45"/>
            <p:cNvSpPr>
              <a:spLocks noChangeArrowheads="1"/>
            </p:cNvSpPr>
            <p:nvPr/>
          </p:nvSpPr>
          <p:spPr bwMode="auto">
            <a:xfrm>
              <a:off x="3505200" y="4572000"/>
              <a:ext cx="285750" cy="228600"/>
            </a:xfrm>
            <a:prstGeom prst="triangle">
              <a:avLst>
                <a:gd name="adj" fmla="val 50000"/>
              </a:avLst>
            </a:prstGeom>
            <a:solidFill>
              <a:srgbClr val="99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AutoShape 45"/>
            <p:cNvSpPr>
              <a:spLocks noChangeArrowheads="1"/>
            </p:cNvSpPr>
            <p:nvPr/>
          </p:nvSpPr>
          <p:spPr bwMode="auto">
            <a:xfrm>
              <a:off x="4038600" y="4572000"/>
              <a:ext cx="285750" cy="228600"/>
            </a:xfrm>
            <a:prstGeom prst="triangle">
              <a:avLst>
                <a:gd name="adj" fmla="val 50000"/>
              </a:avLst>
            </a:prstGeom>
            <a:solidFill>
              <a:srgbClr val="99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" name="AutoShape 45"/>
            <p:cNvSpPr>
              <a:spLocks noChangeArrowheads="1"/>
            </p:cNvSpPr>
            <p:nvPr/>
          </p:nvSpPr>
          <p:spPr bwMode="auto">
            <a:xfrm>
              <a:off x="4667250" y="4572000"/>
              <a:ext cx="285750" cy="228600"/>
            </a:xfrm>
            <a:prstGeom prst="triangle">
              <a:avLst>
                <a:gd name="adj" fmla="val 50000"/>
              </a:avLst>
            </a:prstGeom>
            <a:solidFill>
              <a:srgbClr val="99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" name="AutoShape 45"/>
            <p:cNvSpPr>
              <a:spLocks noChangeArrowheads="1"/>
            </p:cNvSpPr>
            <p:nvPr/>
          </p:nvSpPr>
          <p:spPr bwMode="auto">
            <a:xfrm>
              <a:off x="5200650" y="4572000"/>
              <a:ext cx="285750" cy="228600"/>
            </a:xfrm>
            <a:prstGeom prst="triangle">
              <a:avLst>
                <a:gd name="adj" fmla="val 50000"/>
              </a:avLst>
            </a:prstGeom>
            <a:solidFill>
              <a:srgbClr val="99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89" name="AutoShape 43"/>
            <p:cNvCxnSpPr>
              <a:cxnSpLocks noChangeShapeType="1"/>
            </p:cNvCxnSpPr>
            <p:nvPr/>
          </p:nvCxnSpPr>
          <p:spPr bwMode="auto">
            <a:xfrm>
              <a:off x="4191000" y="4800600"/>
              <a:ext cx="22860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90" name="Line 44"/>
            <p:cNvSpPr>
              <a:spLocks noChangeShapeType="1"/>
            </p:cNvSpPr>
            <p:nvPr/>
          </p:nvSpPr>
          <p:spPr bwMode="auto">
            <a:xfrm flipH="1">
              <a:off x="3962400" y="4800600"/>
              <a:ext cx="228600" cy="533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cxnSp>
          <p:nvCxnSpPr>
            <p:cNvPr id="91" name="AutoShape 43"/>
            <p:cNvCxnSpPr>
              <a:cxnSpLocks noChangeShapeType="1"/>
            </p:cNvCxnSpPr>
            <p:nvPr/>
          </p:nvCxnSpPr>
          <p:spPr bwMode="auto">
            <a:xfrm>
              <a:off x="4800600" y="4800600"/>
              <a:ext cx="22860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92" name="Line 44"/>
            <p:cNvSpPr>
              <a:spLocks noChangeShapeType="1"/>
            </p:cNvSpPr>
            <p:nvPr/>
          </p:nvSpPr>
          <p:spPr bwMode="auto">
            <a:xfrm flipH="1">
              <a:off x="4572000" y="4800600"/>
              <a:ext cx="228600" cy="533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cxnSp>
          <p:nvCxnSpPr>
            <p:cNvPr id="93" name="AutoShape 43"/>
            <p:cNvCxnSpPr>
              <a:cxnSpLocks noChangeShapeType="1"/>
            </p:cNvCxnSpPr>
            <p:nvPr/>
          </p:nvCxnSpPr>
          <p:spPr bwMode="auto">
            <a:xfrm>
              <a:off x="5334000" y="4800600"/>
              <a:ext cx="22860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94" name="Line 44"/>
            <p:cNvSpPr>
              <a:spLocks noChangeShapeType="1"/>
            </p:cNvSpPr>
            <p:nvPr/>
          </p:nvSpPr>
          <p:spPr bwMode="auto">
            <a:xfrm flipH="1">
              <a:off x="5105400" y="4800600"/>
              <a:ext cx="228600" cy="533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86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03130" y="2369236"/>
            <a:ext cx="4710819" cy="3719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772275" y="2523872"/>
            <a:ext cx="4323969" cy="3226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53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Dangers of Optimism and Pessimism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38200" y="1394936"/>
            <a:ext cx="51054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Dangerous Optimism</a:t>
            </a:r>
          </a:p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Assuming chance when the world is adversarial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248400" y="1394936"/>
            <a:ext cx="51054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Dangerous Pessimism</a:t>
            </a:r>
          </a:p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Assuming the worst case when it’s not likely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Assumptions vs. Reality</a:t>
            </a:r>
          </a:p>
        </p:txBody>
      </p:sp>
      <p:pic>
        <p:nvPicPr>
          <p:cNvPr id="15363" name="Picture 2" descr="\\.host\Shared Folders\Shared with PC\images\min-vs-exp-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43000" y="1752600"/>
            <a:ext cx="3289300" cy="3340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9673667"/>
              </p:ext>
            </p:extLst>
          </p:nvPr>
        </p:nvGraphicFramePr>
        <p:xfrm>
          <a:off x="5205046" y="1905000"/>
          <a:ext cx="6301154" cy="30988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6803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24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684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38200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Adversarial </a:t>
                      </a:r>
                      <a:r>
                        <a:rPr lang="en-US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Ghost</a:t>
                      </a:r>
                      <a:endParaRPr lang="en-US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Random</a:t>
                      </a:r>
                      <a:r>
                        <a:rPr lang="en-US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Ghost</a:t>
                      </a:r>
                      <a:endParaRPr lang="en-US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rgbClr val="FF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Minimax</a:t>
                      </a:r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Pacman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Won 5/5</a:t>
                      </a:r>
                    </a:p>
                    <a:p>
                      <a:pPr algn="ctr"/>
                      <a:endParaRPr lang="en-US" sz="105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Avg.</a:t>
                      </a:r>
                      <a:r>
                        <a:rPr lang="en-US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Score: 483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Won 5/5</a:t>
                      </a:r>
                    </a:p>
                    <a:p>
                      <a:pPr algn="ctr"/>
                      <a:endParaRPr lang="en-US" sz="105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Avg.</a:t>
                      </a:r>
                      <a:r>
                        <a:rPr lang="en-US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Score: 493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17600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Expectimax</a:t>
                      </a:r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Pacman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Won 1/5</a:t>
                      </a:r>
                    </a:p>
                    <a:p>
                      <a:pPr algn="ctr"/>
                      <a:endParaRPr lang="en-US" sz="105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Avg.</a:t>
                      </a:r>
                      <a:r>
                        <a:rPr lang="en-US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Score: -303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Won 5/5</a:t>
                      </a:r>
                    </a:p>
                    <a:p>
                      <a:pPr algn="ctr"/>
                      <a:endParaRPr lang="en-US" sz="105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Avg.</a:t>
                      </a:r>
                      <a:r>
                        <a:rPr lang="en-US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Score: 503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5383" name="TextBox 6"/>
          <p:cNvSpPr txBox="1">
            <a:spLocks noChangeArrowheads="1"/>
          </p:cNvSpPr>
          <p:nvPr/>
        </p:nvSpPr>
        <p:spPr bwMode="auto">
          <a:xfrm>
            <a:off x="8355623" y="5100290"/>
            <a:ext cx="322395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Results from playing 5 games</a:t>
            </a:r>
          </a:p>
        </p:txBody>
      </p:sp>
      <p:sp>
        <p:nvSpPr>
          <p:cNvPr id="15384" name="TextBox 7"/>
          <p:cNvSpPr txBox="1">
            <a:spLocks noChangeArrowheads="1"/>
          </p:cNvSpPr>
          <p:nvPr/>
        </p:nvSpPr>
        <p:spPr bwMode="auto">
          <a:xfrm>
            <a:off x="989427" y="5846544"/>
            <a:ext cx="7289175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Pacman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used depth 4 search with an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eval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function that avoids trouble</a:t>
            </a: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Ghost used depth 2 search with an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eval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function that seeks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Pacman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5A539-B32E-85C4-77C6-1B52B0ECA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Turn-Based Two-Player Zero-Sum Games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64B712BA-9FA2-9144-6DFD-BD530BB4F7E9}"/>
              </a:ext>
            </a:extLst>
          </p:cNvPr>
          <p:cNvSpPr txBox="1">
            <a:spLocks/>
          </p:cNvSpPr>
          <p:nvPr/>
        </p:nvSpPr>
        <p:spPr>
          <a:xfrm>
            <a:off x="1084379" y="2529546"/>
            <a:ext cx="1201615" cy="6664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MAX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7E170A89-EA7E-791A-4D3C-B850AA608059}"/>
              </a:ext>
            </a:extLst>
          </p:cNvPr>
          <p:cNvSpPr txBox="1">
            <a:spLocks/>
          </p:cNvSpPr>
          <p:nvPr/>
        </p:nvSpPr>
        <p:spPr>
          <a:xfrm>
            <a:off x="1099458" y="3612208"/>
            <a:ext cx="1201615" cy="6664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MIN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5EEC6EE8-D7B9-A730-B395-AFD8E5D6B66B}"/>
              </a:ext>
            </a:extLst>
          </p:cNvPr>
          <p:cNvGrpSpPr/>
          <p:nvPr/>
        </p:nvGrpSpPr>
        <p:grpSpPr>
          <a:xfrm>
            <a:off x="2623619" y="2567538"/>
            <a:ext cx="5458413" cy="3143584"/>
            <a:chOff x="3123025" y="2567538"/>
            <a:chExt cx="5458413" cy="3143584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C39A729-9F8B-D7F7-684C-955C6650B9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31717" y="4117248"/>
              <a:ext cx="492369" cy="79524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4D5B4065-9D41-C837-0007-C5F16852D3D5}"/>
                </a:ext>
              </a:extLst>
            </p:cNvPr>
            <p:cNvCxnSpPr>
              <a:cxnSpLocks/>
            </p:cNvCxnSpPr>
            <p:nvPr/>
          </p:nvCxnSpPr>
          <p:spPr>
            <a:xfrm>
              <a:off x="4024086" y="4117248"/>
              <a:ext cx="426136" cy="79524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959CC36C-CF80-5A13-9D94-B443BB1AE31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68727" y="4108645"/>
              <a:ext cx="458368" cy="80384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B2DD4FCB-EE9C-9228-51CD-EC991D31E677}"/>
                </a:ext>
              </a:extLst>
            </p:cNvPr>
            <p:cNvCxnSpPr>
              <a:cxnSpLocks/>
            </p:cNvCxnSpPr>
            <p:nvPr/>
          </p:nvCxnSpPr>
          <p:spPr>
            <a:xfrm>
              <a:off x="5827095" y="4108645"/>
              <a:ext cx="460137" cy="80384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E2C05FD2-0B9A-E30F-806B-623CF9B03E4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05737" y="4108644"/>
              <a:ext cx="496473" cy="8038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86A41814-4F2A-1D03-D5EE-4A64323E43C3}"/>
                </a:ext>
              </a:extLst>
            </p:cNvPr>
            <p:cNvCxnSpPr>
              <a:cxnSpLocks/>
            </p:cNvCxnSpPr>
            <p:nvPr/>
          </p:nvCxnSpPr>
          <p:spPr>
            <a:xfrm>
              <a:off x="7702210" y="4108644"/>
              <a:ext cx="422031" cy="8038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6" name="Isosceles Triangle 25">
              <a:extLst>
                <a:ext uri="{FF2B5EF4-FFF2-40B4-BE49-F238E27FC236}">
                  <a16:creationId xmlns:a16="http://schemas.microsoft.com/office/drawing/2014/main" id="{B98FFD91-0F9B-A24D-55A3-6C3CC035907A}"/>
                </a:ext>
              </a:extLst>
            </p:cNvPr>
            <p:cNvSpPr/>
            <p:nvPr/>
          </p:nvSpPr>
          <p:spPr>
            <a:xfrm>
              <a:off x="5552774" y="2567538"/>
              <a:ext cx="522192" cy="450166"/>
            </a:xfrm>
            <a:prstGeom prst="triangl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Isosceles Triangle 26">
              <a:extLst>
                <a:ext uri="{FF2B5EF4-FFF2-40B4-BE49-F238E27FC236}">
                  <a16:creationId xmlns:a16="http://schemas.microsoft.com/office/drawing/2014/main" id="{90E05841-E74D-2E41-2BCA-FF11B419DE08}"/>
                </a:ext>
              </a:extLst>
            </p:cNvPr>
            <p:cNvSpPr/>
            <p:nvPr/>
          </p:nvSpPr>
          <p:spPr>
            <a:xfrm rot="10800000">
              <a:off x="3761221" y="3658478"/>
              <a:ext cx="522192" cy="450166"/>
            </a:xfrm>
            <a:prstGeom prst="triangl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Isosceles Triangle 27">
              <a:extLst>
                <a:ext uri="{FF2B5EF4-FFF2-40B4-BE49-F238E27FC236}">
                  <a16:creationId xmlns:a16="http://schemas.microsoft.com/office/drawing/2014/main" id="{1A34331C-FF53-AB55-C7AB-ADE7A5542D70}"/>
                </a:ext>
              </a:extLst>
            </p:cNvPr>
            <p:cNvSpPr/>
            <p:nvPr/>
          </p:nvSpPr>
          <p:spPr>
            <a:xfrm rot="10800000">
              <a:off x="5555008" y="3644173"/>
              <a:ext cx="522192" cy="450166"/>
            </a:xfrm>
            <a:prstGeom prst="triangl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Isosceles Triangle 28">
              <a:extLst>
                <a:ext uri="{FF2B5EF4-FFF2-40B4-BE49-F238E27FC236}">
                  <a16:creationId xmlns:a16="http://schemas.microsoft.com/office/drawing/2014/main" id="{20881A83-44E6-FAEE-A75E-227E92B1A0D2}"/>
                </a:ext>
              </a:extLst>
            </p:cNvPr>
            <p:cNvSpPr/>
            <p:nvPr/>
          </p:nvSpPr>
          <p:spPr>
            <a:xfrm rot="10800000">
              <a:off x="7441114" y="3659739"/>
              <a:ext cx="522192" cy="450166"/>
            </a:xfrm>
            <a:prstGeom prst="triangl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57A850B8-B815-6E85-FFA9-07F1896CAFCC}"/>
                </a:ext>
              </a:extLst>
            </p:cNvPr>
            <p:cNvCxnSpPr>
              <a:cxnSpLocks/>
              <a:endCxn id="27" idx="3"/>
            </p:cNvCxnSpPr>
            <p:nvPr/>
          </p:nvCxnSpPr>
          <p:spPr>
            <a:xfrm flipH="1">
              <a:off x="4022317" y="3021915"/>
              <a:ext cx="1804779" cy="63656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89C3F538-18DE-9C2A-AD4F-9EC9E3686D62}"/>
                </a:ext>
              </a:extLst>
            </p:cNvPr>
            <p:cNvCxnSpPr>
              <a:cxnSpLocks/>
              <a:stCxn id="26" idx="3"/>
              <a:endCxn id="28" idx="3"/>
            </p:cNvCxnSpPr>
            <p:nvPr/>
          </p:nvCxnSpPr>
          <p:spPr>
            <a:xfrm>
              <a:off x="5813870" y="3017704"/>
              <a:ext cx="2234" cy="62646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E2109AB9-912D-4359-616B-A9652AD85C07}"/>
                </a:ext>
              </a:extLst>
            </p:cNvPr>
            <p:cNvCxnSpPr>
              <a:cxnSpLocks/>
              <a:endCxn id="29" idx="3"/>
            </p:cNvCxnSpPr>
            <p:nvPr/>
          </p:nvCxnSpPr>
          <p:spPr>
            <a:xfrm>
              <a:off x="5827096" y="3021915"/>
              <a:ext cx="1875114" cy="63782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A616D729-D67E-5F3F-405B-7B69CC2C0968}"/>
                </a:ext>
              </a:extLst>
            </p:cNvPr>
            <p:cNvSpPr/>
            <p:nvPr/>
          </p:nvSpPr>
          <p:spPr>
            <a:xfrm>
              <a:off x="3166897" y="4921097"/>
              <a:ext cx="546755" cy="369927"/>
            </a:xfrm>
            <a:prstGeom prst="rect">
              <a:avLst/>
            </a:prstGeom>
            <a:solidFill>
              <a:srgbClr val="BD92D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471CE114-641F-4208-9DB9-75694AA3225D}"/>
                </a:ext>
              </a:extLst>
            </p:cNvPr>
            <p:cNvSpPr/>
            <p:nvPr/>
          </p:nvSpPr>
          <p:spPr>
            <a:xfrm>
              <a:off x="4176844" y="4921097"/>
              <a:ext cx="546755" cy="369927"/>
            </a:xfrm>
            <a:prstGeom prst="rect">
              <a:avLst/>
            </a:prstGeom>
            <a:solidFill>
              <a:srgbClr val="BD92D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CCFCB77D-EDFB-BDC2-38B7-CD601D9F9F64}"/>
                </a:ext>
              </a:extLst>
            </p:cNvPr>
            <p:cNvSpPr/>
            <p:nvPr/>
          </p:nvSpPr>
          <p:spPr>
            <a:xfrm>
              <a:off x="5023020" y="4921097"/>
              <a:ext cx="546755" cy="369927"/>
            </a:xfrm>
            <a:prstGeom prst="rect">
              <a:avLst/>
            </a:prstGeom>
            <a:solidFill>
              <a:srgbClr val="BD92D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09B97A1D-10BC-89C9-FBA9-9F1B98303255}"/>
                </a:ext>
              </a:extLst>
            </p:cNvPr>
            <p:cNvSpPr/>
            <p:nvPr/>
          </p:nvSpPr>
          <p:spPr>
            <a:xfrm>
              <a:off x="6066102" y="4921097"/>
              <a:ext cx="546755" cy="369927"/>
            </a:xfrm>
            <a:prstGeom prst="rect">
              <a:avLst/>
            </a:prstGeom>
            <a:solidFill>
              <a:srgbClr val="BD92D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66CE2B5D-0772-1DE4-DA05-42E2858F9061}"/>
                </a:ext>
              </a:extLst>
            </p:cNvPr>
            <p:cNvSpPr/>
            <p:nvPr/>
          </p:nvSpPr>
          <p:spPr>
            <a:xfrm>
              <a:off x="6942552" y="4921097"/>
              <a:ext cx="546755" cy="369927"/>
            </a:xfrm>
            <a:prstGeom prst="rect">
              <a:avLst/>
            </a:prstGeom>
            <a:solidFill>
              <a:srgbClr val="BD92D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7F2E158D-5558-5666-6DB6-3CDE741BC3FC}"/>
                </a:ext>
              </a:extLst>
            </p:cNvPr>
            <p:cNvSpPr/>
            <p:nvPr/>
          </p:nvSpPr>
          <p:spPr>
            <a:xfrm>
              <a:off x="7886033" y="4921097"/>
              <a:ext cx="546755" cy="369927"/>
            </a:xfrm>
            <a:prstGeom prst="rect">
              <a:avLst/>
            </a:prstGeom>
            <a:solidFill>
              <a:srgbClr val="BD92D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Content Placeholder 2">
              <a:extLst>
                <a:ext uri="{FF2B5EF4-FFF2-40B4-BE49-F238E27FC236}">
                  <a16:creationId xmlns:a16="http://schemas.microsoft.com/office/drawing/2014/main" id="{40A6A73D-A77E-6645-5B78-256970C46CD1}"/>
                </a:ext>
              </a:extLst>
            </p:cNvPr>
            <p:cNvSpPr txBox="1">
              <a:spLocks/>
            </p:cNvSpPr>
            <p:nvPr/>
          </p:nvSpPr>
          <p:spPr>
            <a:xfrm>
              <a:off x="3123025" y="4898284"/>
              <a:ext cx="817384" cy="812838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20040" indent="-32004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 panose="020B0604020202020204" pitchFamily="34" charset="0"/>
                <a:buChar char="●"/>
                <a:defRPr sz="23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685800" indent="-27432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11430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18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6002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16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20574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16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dirty="0"/>
                <a:t>-50</a:t>
              </a:r>
            </a:p>
          </p:txBody>
        </p:sp>
        <p:sp>
          <p:nvSpPr>
            <p:cNvPr id="19" name="Content Placeholder 2">
              <a:extLst>
                <a:ext uri="{FF2B5EF4-FFF2-40B4-BE49-F238E27FC236}">
                  <a16:creationId xmlns:a16="http://schemas.microsoft.com/office/drawing/2014/main" id="{E86F41B9-4158-E148-428D-9C62573F9A72}"/>
                </a:ext>
              </a:extLst>
            </p:cNvPr>
            <p:cNvSpPr txBox="1">
              <a:spLocks/>
            </p:cNvSpPr>
            <p:nvPr/>
          </p:nvSpPr>
          <p:spPr>
            <a:xfrm>
              <a:off x="4195246" y="4898284"/>
              <a:ext cx="661179" cy="63757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20040" indent="-32004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 panose="020B0604020202020204" pitchFamily="34" charset="0"/>
                <a:buChar char="●"/>
                <a:defRPr sz="23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685800" indent="-27432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11430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18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6002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16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20574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16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dirty="0"/>
                <a:t>50</a:t>
              </a:r>
            </a:p>
          </p:txBody>
        </p:sp>
        <p:sp>
          <p:nvSpPr>
            <p:cNvPr id="20" name="Content Placeholder 2">
              <a:extLst>
                <a:ext uri="{FF2B5EF4-FFF2-40B4-BE49-F238E27FC236}">
                  <a16:creationId xmlns:a16="http://schemas.microsoft.com/office/drawing/2014/main" id="{526814BA-1093-1B6D-8FE9-2860393BB81C}"/>
                </a:ext>
              </a:extLst>
            </p:cNvPr>
            <p:cNvSpPr txBox="1">
              <a:spLocks/>
            </p:cNvSpPr>
            <p:nvPr/>
          </p:nvSpPr>
          <p:spPr>
            <a:xfrm>
              <a:off x="5104071" y="4898284"/>
              <a:ext cx="661179" cy="63757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20040" indent="-32004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 panose="020B0604020202020204" pitchFamily="34" charset="0"/>
                <a:buChar char="●"/>
                <a:defRPr sz="23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685800" indent="-27432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11430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18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6002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16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20574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16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dirty="0"/>
                <a:t>1</a:t>
              </a:r>
            </a:p>
          </p:txBody>
        </p:sp>
        <p:sp>
          <p:nvSpPr>
            <p:cNvPr id="21" name="Content Placeholder 2">
              <a:extLst>
                <a:ext uri="{FF2B5EF4-FFF2-40B4-BE49-F238E27FC236}">
                  <a16:creationId xmlns:a16="http://schemas.microsoft.com/office/drawing/2014/main" id="{85DA25D0-A45C-9399-BD5D-3A5267BF852B}"/>
                </a:ext>
              </a:extLst>
            </p:cNvPr>
            <p:cNvSpPr txBox="1">
              <a:spLocks/>
            </p:cNvSpPr>
            <p:nvPr/>
          </p:nvSpPr>
          <p:spPr>
            <a:xfrm>
              <a:off x="6155189" y="4898284"/>
              <a:ext cx="661179" cy="63757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20040" indent="-32004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 panose="020B0604020202020204" pitchFamily="34" charset="0"/>
                <a:buChar char="●"/>
                <a:defRPr sz="23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685800" indent="-27432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11430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18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6002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16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20574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16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dirty="0"/>
                <a:t>3</a:t>
              </a:r>
            </a:p>
          </p:txBody>
        </p:sp>
        <p:sp>
          <p:nvSpPr>
            <p:cNvPr id="22" name="Content Placeholder 2">
              <a:extLst>
                <a:ext uri="{FF2B5EF4-FFF2-40B4-BE49-F238E27FC236}">
                  <a16:creationId xmlns:a16="http://schemas.microsoft.com/office/drawing/2014/main" id="{50C842F7-036E-8F29-5434-CCEEF0071132}"/>
                </a:ext>
              </a:extLst>
            </p:cNvPr>
            <p:cNvSpPr txBox="1">
              <a:spLocks/>
            </p:cNvSpPr>
            <p:nvPr/>
          </p:nvSpPr>
          <p:spPr>
            <a:xfrm>
              <a:off x="6951470" y="4898284"/>
              <a:ext cx="661179" cy="63757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20040" indent="-32004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 panose="020B0604020202020204" pitchFamily="34" charset="0"/>
                <a:buChar char="●"/>
                <a:defRPr sz="23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685800" indent="-27432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11430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18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6002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16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20574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16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dirty="0"/>
                <a:t>15</a:t>
              </a:r>
            </a:p>
          </p:txBody>
        </p:sp>
        <p:sp>
          <p:nvSpPr>
            <p:cNvPr id="23" name="Content Placeholder 2">
              <a:extLst>
                <a:ext uri="{FF2B5EF4-FFF2-40B4-BE49-F238E27FC236}">
                  <a16:creationId xmlns:a16="http://schemas.microsoft.com/office/drawing/2014/main" id="{2B33E6F3-8753-5EB8-58CF-D704EFFAB0CC}"/>
                </a:ext>
              </a:extLst>
            </p:cNvPr>
            <p:cNvSpPr txBox="1">
              <a:spLocks/>
            </p:cNvSpPr>
            <p:nvPr/>
          </p:nvSpPr>
          <p:spPr>
            <a:xfrm>
              <a:off x="7920259" y="4898284"/>
              <a:ext cx="661179" cy="63757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20040" indent="-32004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 panose="020B0604020202020204" pitchFamily="34" charset="0"/>
                <a:buChar char="●"/>
                <a:defRPr sz="23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685800" indent="-27432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11430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18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6002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16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20574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16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dirty="0"/>
                <a:t>-5</a:t>
              </a:r>
            </a:p>
          </p:txBody>
        </p:sp>
      </p:grpSp>
      <p:sp>
        <p:nvSpPr>
          <p:cNvPr id="44" name="Content Placeholder 2">
            <a:extLst>
              <a:ext uri="{FF2B5EF4-FFF2-40B4-BE49-F238E27FC236}">
                <a16:creationId xmlns:a16="http://schemas.microsoft.com/office/drawing/2014/main" id="{1C55255F-6983-5FBC-B958-82007A63E4A2}"/>
              </a:ext>
            </a:extLst>
          </p:cNvPr>
          <p:cNvSpPr txBox="1">
            <a:spLocks/>
          </p:cNvSpPr>
          <p:nvPr/>
        </p:nvSpPr>
        <p:spPr>
          <a:xfrm>
            <a:off x="8635078" y="4883840"/>
            <a:ext cx="2980100" cy="6664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Terminal state values</a:t>
            </a:r>
          </a:p>
        </p:txBody>
      </p:sp>
      <p:sp>
        <p:nvSpPr>
          <p:cNvPr id="45" name="Content Placeholder 2">
            <a:extLst>
              <a:ext uri="{FF2B5EF4-FFF2-40B4-BE49-F238E27FC236}">
                <a16:creationId xmlns:a16="http://schemas.microsoft.com/office/drawing/2014/main" id="{9DE30FEC-77B0-9276-978A-20DC82F6BA4B}"/>
              </a:ext>
            </a:extLst>
          </p:cNvPr>
          <p:cNvSpPr txBox="1">
            <a:spLocks/>
          </p:cNvSpPr>
          <p:nvPr/>
        </p:nvSpPr>
        <p:spPr>
          <a:xfrm>
            <a:off x="3198951" y="3593437"/>
            <a:ext cx="817384" cy="5011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-50</a:t>
            </a:r>
          </a:p>
        </p:txBody>
      </p:sp>
      <p:sp>
        <p:nvSpPr>
          <p:cNvPr id="46" name="Content Placeholder 2">
            <a:extLst>
              <a:ext uri="{FF2B5EF4-FFF2-40B4-BE49-F238E27FC236}">
                <a16:creationId xmlns:a16="http://schemas.microsoft.com/office/drawing/2014/main" id="{3A4503BA-8647-8846-D967-F9951BB4D75E}"/>
              </a:ext>
            </a:extLst>
          </p:cNvPr>
          <p:cNvSpPr txBox="1">
            <a:spLocks/>
          </p:cNvSpPr>
          <p:nvPr/>
        </p:nvSpPr>
        <p:spPr>
          <a:xfrm>
            <a:off x="5140219" y="3593437"/>
            <a:ext cx="817384" cy="5011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1</a:t>
            </a:r>
          </a:p>
        </p:txBody>
      </p:sp>
      <p:sp>
        <p:nvSpPr>
          <p:cNvPr id="47" name="Content Placeholder 2">
            <a:extLst>
              <a:ext uri="{FF2B5EF4-FFF2-40B4-BE49-F238E27FC236}">
                <a16:creationId xmlns:a16="http://schemas.microsoft.com/office/drawing/2014/main" id="{1DD1723E-7EDE-57DE-C295-E6E169178635}"/>
              </a:ext>
            </a:extLst>
          </p:cNvPr>
          <p:cNvSpPr txBox="1">
            <a:spLocks/>
          </p:cNvSpPr>
          <p:nvPr/>
        </p:nvSpPr>
        <p:spPr>
          <a:xfrm>
            <a:off x="6978146" y="3593437"/>
            <a:ext cx="817384" cy="5011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-5</a:t>
            </a:r>
          </a:p>
        </p:txBody>
      </p:sp>
      <p:sp>
        <p:nvSpPr>
          <p:cNvPr id="48" name="Content Placeholder 2">
            <a:extLst>
              <a:ext uri="{FF2B5EF4-FFF2-40B4-BE49-F238E27FC236}">
                <a16:creationId xmlns:a16="http://schemas.microsoft.com/office/drawing/2014/main" id="{934A7AED-D63F-FFDC-2D7A-4728B8340D70}"/>
              </a:ext>
            </a:extLst>
          </p:cNvPr>
          <p:cNvSpPr txBox="1">
            <a:spLocks/>
          </p:cNvSpPr>
          <p:nvPr/>
        </p:nvSpPr>
        <p:spPr>
          <a:xfrm>
            <a:off x="5128670" y="2595675"/>
            <a:ext cx="817384" cy="5011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1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5088CAD-4520-799D-0816-B89C7568B7D1}"/>
              </a:ext>
            </a:extLst>
          </p:cNvPr>
          <p:cNvGrpSpPr/>
          <p:nvPr/>
        </p:nvGrpSpPr>
        <p:grpSpPr>
          <a:xfrm>
            <a:off x="5655783" y="1528350"/>
            <a:ext cx="6093643" cy="1900650"/>
            <a:chOff x="5655783" y="1528350"/>
            <a:chExt cx="6093643" cy="1900650"/>
          </a:xfrm>
        </p:grpSpPr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1DD6D692-9370-9E1D-ABCE-4D077C9D1AA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55783" y="2009483"/>
              <a:ext cx="2949234" cy="727966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B74A1DDC-C7C7-BFC7-3D8E-0F0918845C2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367113" y="2018086"/>
              <a:ext cx="1237904" cy="1410914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Content Placeholder 2">
              <a:extLst>
                <a:ext uri="{FF2B5EF4-FFF2-40B4-BE49-F238E27FC236}">
                  <a16:creationId xmlns:a16="http://schemas.microsoft.com/office/drawing/2014/main" id="{A8E1C300-80A2-BFCE-B7D6-C732B7998E11}"/>
                </a:ext>
              </a:extLst>
            </p:cNvPr>
            <p:cNvSpPr txBox="1">
              <a:spLocks/>
            </p:cNvSpPr>
            <p:nvPr/>
          </p:nvSpPr>
          <p:spPr>
            <a:xfrm>
              <a:off x="8769326" y="1528350"/>
              <a:ext cx="2980100" cy="100651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20040" indent="-32004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 panose="020B0604020202020204" pitchFamily="34" charset="0"/>
                <a:buChar char="●"/>
                <a:defRPr sz="23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685800" indent="-27432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11430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18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6002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16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20574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16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b="1" dirty="0"/>
                <a:t>Minimax values </a:t>
              </a:r>
              <a:r>
                <a:rPr lang="en-US" dirty="0"/>
                <a:t>for non-terminal states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47572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2DEA30-C561-C4AF-5721-89A5DA0840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Random Ghost – </a:t>
            </a:r>
            <a:r>
              <a:rPr lang="en-US" sz="3200" dirty="0" err="1"/>
              <a:t>Expectimax</a:t>
            </a:r>
            <a:r>
              <a:rPr lang="en-US" sz="3200" dirty="0"/>
              <a:t> Pacman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431B7E-946B-01E2-B319-2094CFA485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World Assumptions -- Random Ghost Expectimax Pacman.mp4">
            <a:hlinkClick r:id="" action="ppaction://media"/>
            <a:extLst>
              <a:ext uri="{FF2B5EF4-FFF2-40B4-BE49-F238E27FC236}">
                <a16:creationId xmlns:a16="http://schemas.microsoft.com/office/drawing/2014/main" id="{49D4D9A9-8A6B-020C-B9C1-031BE9DD563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r="8569"/>
          <a:stretch/>
        </p:blipFill>
        <p:spPr>
          <a:xfrm>
            <a:off x="1950721" y="1143001"/>
            <a:ext cx="7580141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222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31AD29-39CB-AD2B-C6D7-E57F74027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Adversarial Ghost – Minimax Pacman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98BB52-2D8D-3CE8-618A-1BB76EC300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World Assumptions -- Adversarial Ghost Minimax Pacman.mp4">
            <a:hlinkClick r:id="" action="ppaction://media"/>
            <a:extLst>
              <a:ext uri="{FF2B5EF4-FFF2-40B4-BE49-F238E27FC236}">
                <a16:creationId xmlns:a16="http://schemas.microsoft.com/office/drawing/2014/main" id="{6013A75A-0658-0C85-8C0B-EFE45C85A27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r="8475"/>
          <a:stretch/>
        </p:blipFill>
        <p:spPr>
          <a:xfrm>
            <a:off x="1943100" y="1143000"/>
            <a:ext cx="7601829" cy="519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798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A9FDD8-34D7-1F8E-1D80-F771DD74A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Adversarial Ghost – </a:t>
            </a:r>
            <a:r>
              <a:rPr lang="en-US" sz="3200" dirty="0" err="1"/>
              <a:t>Expectimax</a:t>
            </a:r>
            <a:r>
              <a:rPr lang="en-US" sz="3200" dirty="0"/>
              <a:t> Pacman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A970AD-5889-6F95-61DB-8381DE0935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World Assumptions -- Adversarial Ghost Expectimax Pacman.mp4">
            <a:hlinkClick r:id="" action="ppaction://media"/>
            <a:extLst>
              <a:ext uri="{FF2B5EF4-FFF2-40B4-BE49-F238E27FC236}">
                <a16:creationId xmlns:a16="http://schemas.microsoft.com/office/drawing/2014/main" id="{C535425E-5211-80DC-98CD-4E6204CD8DD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r="8561"/>
          <a:stretch/>
        </p:blipFill>
        <p:spPr>
          <a:xfrm>
            <a:off x="1943100" y="1143000"/>
            <a:ext cx="7594795" cy="519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864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6EF8A5-FA60-441B-1B63-7028B9D49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Random Ghost – Minimax Pacman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1C1A1D-D444-797B-4524-18B3A76D85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World Assumptions -- Random Ghost Minimax Pacman.mp4">
            <a:hlinkClick r:id="" action="ppaction://media"/>
            <a:extLst>
              <a:ext uri="{FF2B5EF4-FFF2-40B4-BE49-F238E27FC236}">
                <a16:creationId xmlns:a16="http://schemas.microsoft.com/office/drawing/2014/main" id="{405A91D5-567E-1124-B7BC-CEB2F8262D5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r="9440"/>
          <a:stretch/>
        </p:blipFill>
        <p:spPr>
          <a:xfrm>
            <a:off x="1905000" y="1143000"/>
            <a:ext cx="7590692" cy="523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514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B4B764-759F-E9CC-83E7-37202E93B47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Monte-Carlo Tree Search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6F8802-ACB0-C19E-4AA0-DCCDD625E40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87390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BF910-FAD8-498E-6EAF-0ADCB575C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Issues of </a:t>
            </a:r>
            <a:r>
              <a:rPr lang="en-US" altLang="zh-TW" dirty="0"/>
              <a:t>the </a:t>
            </a:r>
            <a:r>
              <a:rPr lang="en-US" dirty="0"/>
              <a:t>Search Methods We Introduced So Far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7AE2C14-3E68-EFC8-253B-8623BC02406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When branching factor (i.e., number of possible actions) is large, the search cannot go deep </a:t>
                </a:r>
              </a:p>
              <a:p>
                <a:pPr lvl="1"/>
                <a:r>
                  <a:rPr lang="en-US" dirty="0"/>
                  <a:t>In Go, the branching factor could be &gt; 300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-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/>
                  <a:t> search would be limited to 4 or 5 layers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Sometimes it’s difficult to define a good evaluation function 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7AE2C14-3E68-EFC8-253B-8623BC0240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96" t="-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24702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192331-CAEB-B730-D9E8-4E041626A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Monte-Carlo Tree Search (MCTS)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5BECA3-C7E1-21B1-7ADA-168C598DEE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Selective search</a:t>
            </a:r>
          </a:p>
          <a:p>
            <a:pPr lvl="1"/>
            <a:r>
              <a:rPr lang="en-US" dirty="0"/>
              <a:t>Do </a:t>
            </a:r>
            <a:r>
              <a:rPr lang="en-US" b="1" dirty="0"/>
              <a:t>not</a:t>
            </a:r>
            <a:r>
              <a:rPr lang="en-US" dirty="0"/>
              <a:t> try to explore all possible actions</a:t>
            </a:r>
          </a:p>
          <a:p>
            <a:pPr lvl="1"/>
            <a:r>
              <a:rPr lang="en-US" dirty="0"/>
              <a:t>Only explore parts of the tree that has more potential to improve for the root</a:t>
            </a:r>
          </a:p>
          <a:p>
            <a:pPr lvl="1"/>
            <a:endParaRPr lang="en-US" dirty="0"/>
          </a:p>
          <a:p>
            <a:r>
              <a:rPr lang="en-US" dirty="0"/>
              <a:t>Evaluation by rollouts</a:t>
            </a:r>
          </a:p>
          <a:p>
            <a:pPr lvl="1"/>
            <a:r>
              <a:rPr lang="en-US" dirty="0"/>
              <a:t>Play multiple games </a:t>
            </a:r>
            <a:r>
              <a:rPr lang="en-US" b="1" dirty="0"/>
              <a:t>to termination </a:t>
            </a:r>
            <a:r>
              <a:rPr lang="en-US" dirty="0"/>
              <a:t>from a state (using some rollout policy), and evaluate through win rate</a:t>
            </a:r>
          </a:p>
        </p:txBody>
      </p:sp>
    </p:spTree>
    <p:extLst>
      <p:ext uri="{BB962C8B-B14F-4D97-AF65-F5344CB8AC3E}">
        <p14:creationId xmlns:p14="http://schemas.microsoft.com/office/powerpoint/2010/main" val="156741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B04E56-E27B-C901-D828-5962C6C4F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Monte-Carlo Tree Search (MCTS)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E40E86-209A-361C-C894-F2DBAC6E29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387C91-D81C-9946-DD55-CAD6D577DC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626" y="2830092"/>
            <a:ext cx="10944305" cy="1352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87064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8428CA-785D-3383-E473-7D9F80EF11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Monte-Carlo Tree Search (MCTS)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0A2F4F-4CB3-2234-2A3A-ED6C86522A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9253"/>
            <a:ext cx="5794717" cy="29446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Selection</a:t>
            </a:r>
          </a:p>
          <a:p>
            <a:r>
              <a:rPr lang="en-US" dirty="0"/>
              <a:t>Starting from the root node, execute </a:t>
            </a:r>
            <a:r>
              <a:rPr lang="en-US" b="1" dirty="0"/>
              <a:t>tree policy</a:t>
            </a:r>
            <a:r>
              <a:rPr lang="en-US" dirty="0"/>
              <a:t> until reaching a leaf node</a:t>
            </a:r>
          </a:p>
          <a:p>
            <a:r>
              <a:rPr lang="en-US" dirty="0"/>
              <a:t>One effective tree policy is given by UCB1, which chooses an action based 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BCEB7E57-36F5-6A10-896D-FE9F19F4CED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09869" y="4220308"/>
                <a:ext cx="4546211" cy="103397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3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3000" i="1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sz="30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30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3000" i="1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US" sz="3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3000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3000" b="0" i="1" smtClean="0">
                        <a:latin typeface="Cambria Math" panose="02040503050406030204" pitchFamily="18" charset="0"/>
                      </a:rPr>
                      <m:t>×</m:t>
                    </m:r>
                    <m:rad>
                      <m:radPr>
                        <m:degHide m:val="on"/>
                        <m:ctrlPr>
                          <a:rPr lang="en-US" sz="30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m:rPr>
                                <m:sty m:val="p"/>
                              </m:rP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parent</m:t>
                            </m:r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))</m:t>
                            </m:r>
                          </m:num>
                          <m:den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sz="2700" dirty="0"/>
                  <a:t> </a:t>
                </a:r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BCEB7E57-36F5-6A10-896D-FE9F19F4CE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9869" y="4220308"/>
                <a:ext cx="4546211" cy="103397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Oval 6">
            <a:extLst>
              <a:ext uri="{FF2B5EF4-FFF2-40B4-BE49-F238E27FC236}">
                <a16:creationId xmlns:a16="http://schemas.microsoft.com/office/drawing/2014/main" id="{8F7F1981-D8BA-BFF4-682A-6F19B1993131}"/>
              </a:ext>
            </a:extLst>
          </p:cNvPr>
          <p:cNvSpPr/>
          <p:nvPr/>
        </p:nvSpPr>
        <p:spPr>
          <a:xfrm>
            <a:off x="9704070" y="760785"/>
            <a:ext cx="569743" cy="56974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37/100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CDB1506-1761-AE6B-F9F7-6959C8C5525F}"/>
              </a:ext>
            </a:extLst>
          </p:cNvPr>
          <p:cNvSpPr/>
          <p:nvPr/>
        </p:nvSpPr>
        <p:spPr>
          <a:xfrm>
            <a:off x="8759190" y="1743179"/>
            <a:ext cx="569743" cy="569743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60/79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B71F003-15F1-EA7C-0A1D-A7058F9ED260}"/>
              </a:ext>
            </a:extLst>
          </p:cNvPr>
          <p:cNvSpPr/>
          <p:nvPr/>
        </p:nvSpPr>
        <p:spPr>
          <a:xfrm>
            <a:off x="9704070" y="1743179"/>
            <a:ext cx="569743" cy="569743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1/10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20F1871-E0A4-A4C9-E0D1-79DBC4FAA487}"/>
              </a:ext>
            </a:extLst>
          </p:cNvPr>
          <p:cNvSpPr/>
          <p:nvPr/>
        </p:nvSpPr>
        <p:spPr>
          <a:xfrm>
            <a:off x="10648950" y="1743179"/>
            <a:ext cx="569743" cy="569743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2/11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73AD5E2-AA2A-EE96-8278-EF1F9794B9A3}"/>
              </a:ext>
            </a:extLst>
          </p:cNvPr>
          <p:cNvSpPr/>
          <p:nvPr/>
        </p:nvSpPr>
        <p:spPr>
          <a:xfrm>
            <a:off x="8759190" y="2725573"/>
            <a:ext cx="569743" cy="56974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16/53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66B053A-44F8-C62B-227D-2D2731B3B619}"/>
              </a:ext>
            </a:extLst>
          </p:cNvPr>
          <p:cNvSpPr/>
          <p:nvPr/>
        </p:nvSpPr>
        <p:spPr>
          <a:xfrm>
            <a:off x="9704070" y="2725573"/>
            <a:ext cx="569743" cy="56974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6/6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489A6D5-88B0-003F-1A22-3CF022010717}"/>
              </a:ext>
            </a:extLst>
          </p:cNvPr>
          <p:cNvSpPr/>
          <p:nvPr/>
        </p:nvSpPr>
        <p:spPr>
          <a:xfrm>
            <a:off x="10648950" y="2725573"/>
            <a:ext cx="569743" cy="56974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3/4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0E42367-482A-0B36-F42E-0A3640B6A2CE}"/>
              </a:ext>
            </a:extLst>
          </p:cNvPr>
          <p:cNvSpPr/>
          <p:nvPr/>
        </p:nvSpPr>
        <p:spPr>
          <a:xfrm>
            <a:off x="8759189" y="3797237"/>
            <a:ext cx="569743" cy="569743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10/18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8FA147E-17F5-63DB-B4B0-1317544D6F1A}"/>
              </a:ext>
            </a:extLst>
          </p:cNvPr>
          <p:cNvSpPr/>
          <p:nvPr/>
        </p:nvSpPr>
        <p:spPr>
          <a:xfrm>
            <a:off x="9704069" y="3773656"/>
            <a:ext cx="569743" cy="569743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0/3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AB97AFF-6B2C-9CC1-6B2E-4BA6CF490021}"/>
              </a:ext>
            </a:extLst>
          </p:cNvPr>
          <p:cNvSpPr/>
          <p:nvPr/>
        </p:nvSpPr>
        <p:spPr>
          <a:xfrm>
            <a:off x="10665071" y="3773657"/>
            <a:ext cx="569743" cy="569743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0/3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D707759-6948-9020-A2FD-E66602A42441}"/>
              </a:ext>
            </a:extLst>
          </p:cNvPr>
          <p:cNvSpPr/>
          <p:nvPr/>
        </p:nvSpPr>
        <p:spPr>
          <a:xfrm>
            <a:off x="7814310" y="2725572"/>
            <a:ext cx="569743" cy="56974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3/26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2083016-EFCF-795A-03BD-3B320328453A}"/>
              </a:ext>
            </a:extLst>
          </p:cNvPr>
          <p:cNvSpPr/>
          <p:nvPr/>
        </p:nvSpPr>
        <p:spPr>
          <a:xfrm>
            <a:off x="7814309" y="3773656"/>
            <a:ext cx="569743" cy="569743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27/35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DDCFCE7-3F71-3E48-2EF7-ADE1C42DC013}"/>
              </a:ext>
            </a:extLst>
          </p:cNvPr>
          <p:cNvCxnSpPr>
            <a:cxnSpLocks/>
            <a:stCxn id="7" idx="3"/>
            <a:endCxn id="8" idx="7"/>
          </p:cNvCxnSpPr>
          <p:nvPr/>
        </p:nvCxnSpPr>
        <p:spPr>
          <a:xfrm flipH="1">
            <a:off x="9245496" y="1247091"/>
            <a:ext cx="542011" cy="57952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6F0D9CA-5E18-EDCC-2CF3-7F1C6D390F3D}"/>
              </a:ext>
            </a:extLst>
          </p:cNvPr>
          <p:cNvCxnSpPr>
            <a:cxnSpLocks/>
            <a:stCxn id="7" idx="4"/>
            <a:endCxn id="9" idx="0"/>
          </p:cNvCxnSpPr>
          <p:nvPr/>
        </p:nvCxnSpPr>
        <p:spPr>
          <a:xfrm>
            <a:off x="9988942" y="1330528"/>
            <a:ext cx="0" cy="4126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E5A789E-3655-EB99-0B0E-C4991E2F8A09}"/>
              </a:ext>
            </a:extLst>
          </p:cNvPr>
          <p:cNvCxnSpPr>
            <a:cxnSpLocks/>
            <a:stCxn id="7" idx="5"/>
            <a:endCxn id="10" idx="1"/>
          </p:cNvCxnSpPr>
          <p:nvPr/>
        </p:nvCxnSpPr>
        <p:spPr>
          <a:xfrm>
            <a:off x="10190376" y="1247091"/>
            <a:ext cx="542011" cy="5795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C0CC3C3-5A01-31C7-CFC8-109AC4C19E14}"/>
              </a:ext>
            </a:extLst>
          </p:cNvPr>
          <p:cNvCxnSpPr>
            <a:cxnSpLocks/>
            <a:stCxn id="8" idx="3"/>
            <a:endCxn id="17" idx="7"/>
          </p:cNvCxnSpPr>
          <p:nvPr/>
        </p:nvCxnSpPr>
        <p:spPr>
          <a:xfrm flipH="1">
            <a:off x="8300616" y="2229485"/>
            <a:ext cx="542011" cy="5795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7D2EBBD-4D7B-C757-7278-1A4725B6BBA9}"/>
              </a:ext>
            </a:extLst>
          </p:cNvPr>
          <p:cNvCxnSpPr>
            <a:cxnSpLocks/>
            <a:stCxn id="8" idx="4"/>
            <a:endCxn id="11" idx="0"/>
          </p:cNvCxnSpPr>
          <p:nvPr/>
        </p:nvCxnSpPr>
        <p:spPr>
          <a:xfrm>
            <a:off x="9044062" y="2312922"/>
            <a:ext cx="0" cy="41265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CC1D5BC-1B1D-B46C-8EBA-2D80883A066E}"/>
              </a:ext>
            </a:extLst>
          </p:cNvPr>
          <p:cNvCxnSpPr>
            <a:cxnSpLocks/>
            <a:stCxn id="11" idx="4"/>
            <a:endCxn id="14" idx="0"/>
          </p:cNvCxnSpPr>
          <p:nvPr/>
        </p:nvCxnSpPr>
        <p:spPr>
          <a:xfrm flipH="1">
            <a:off x="9044061" y="3295316"/>
            <a:ext cx="1" cy="5019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64A56AFF-5FA2-618E-7317-5F23072C93B4}"/>
              </a:ext>
            </a:extLst>
          </p:cNvPr>
          <p:cNvCxnSpPr>
            <a:cxnSpLocks/>
            <a:stCxn id="11" idx="3"/>
            <a:endCxn id="18" idx="7"/>
          </p:cNvCxnSpPr>
          <p:nvPr/>
        </p:nvCxnSpPr>
        <p:spPr>
          <a:xfrm flipH="1">
            <a:off x="8300615" y="3211879"/>
            <a:ext cx="542012" cy="64521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61A1534F-B995-0461-9312-FB08DD5998FA}"/>
              </a:ext>
            </a:extLst>
          </p:cNvPr>
          <p:cNvCxnSpPr>
            <a:cxnSpLocks/>
            <a:stCxn id="9" idx="5"/>
            <a:endCxn id="13" idx="1"/>
          </p:cNvCxnSpPr>
          <p:nvPr/>
        </p:nvCxnSpPr>
        <p:spPr>
          <a:xfrm>
            <a:off x="10190376" y="2229485"/>
            <a:ext cx="542011" cy="5795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6E506D88-FCAC-2961-35D9-4F8A9D402C03}"/>
              </a:ext>
            </a:extLst>
          </p:cNvPr>
          <p:cNvCxnSpPr>
            <a:cxnSpLocks/>
            <a:stCxn id="9" idx="4"/>
            <a:endCxn id="12" idx="0"/>
          </p:cNvCxnSpPr>
          <p:nvPr/>
        </p:nvCxnSpPr>
        <p:spPr>
          <a:xfrm>
            <a:off x="9988942" y="2312922"/>
            <a:ext cx="0" cy="4126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CA5E15A3-B6C5-E63F-B839-13E4AF07F48D}"/>
              </a:ext>
            </a:extLst>
          </p:cNvPr>
          <p:cNvCxnSpPr>
            <a:cxnSpLocks/>
            <a:stCxn id="12" idx="5"/>
            <a:endCxn id="16" idx="1"/>
          </p:cNvCxnSpPr>
          <p:nvPr/>
        </p:nvCxnSpPr>
        <p:spPr>
          <a:xfrm>
            <a:off x="10190376" y="3211879"/>
            <a:ext cx="558132" cy="6452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F121E992-D060-D3E7-3EDB-B512F43FBAF1}"/>
              </a:ext>
            </a:extLst>
          </p:cNvPr>
          <p:cNvCxnSpPr>
            <a:cxnSpLocks/>
            <a:stCxn id="12" idx="4"/>
            <a:endCxn id="15" idx="0"/>
          </p:cNvCxnSpPr>
          <p:nvPr/>
        </p:nvCxnSpPr>
        <p:spPr>
          <a:xfrm flipH="1">
            <a:off x="9988941" y="3295316"/>
            <a:ext cx="1" cy="4783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Content Placeholder 2">
                <a:extLst>
                  <a:ext uri="{FF2B5EF4-FFF2-40B4-BE49-F238E27FC236}">
                    <a16:creationId xmlns:a16="http://schemas.microsoft.com/office/drawing/2014/main" id="{0E19985D-47A9-78A5-D06E-D84F7BABF8F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64394" y="5599968"/>
                <a:ext cx="7951471" cy="103397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buNone/>
                </a:pPr>
                <a14:m>
                  <m:oMath xmlns:m="http://schemas.openxmlformats.org/officeDocument/2006/math">
                    <m:r>
                      <a:rPr lang="en-US" sz="220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200" dirty="0"/>
                  <a:t>:  total #wins of all playouts that went through node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2200" dirty="0"/>
              </a:p>
              <a:p>
                <a:pPr marL="0" indent="0">
                  <a:spcBef>
                    <a:spcPts val="0"/>
                  </a:spcBef>
                  <a:buNone/>
                </a:pP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200" dirty="0"/>
                  <a:t>:  total #playouts that went through node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2200" dirty="0"/>
              </a:p>
            </p:txBody>
          </p:sp>
        </mc:Choice>
        <mc:Fallback xmlns="">
          <p:sp>
            <p:nvSpPr>
              <p:cNvPr id="62" name="Content Placeholder 2">
                <a:extLst>
                  <a:ext uri="{FF2B5EF4-FFF2-40B4-BE49-F238E27FC236}">
                    <a16:creationId xmlns:a16="http://schemas.microsoft.com/office/drawing/2014/main" id="{0E19985D-47A9-78A5-D06E-D84F7BABF8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4394" y="5599968"/>
                <a:ext cx="7951471" cy="1033976"/>
              </a:xfrm>
              <a:prstGeom prst="rect">
                <a:avLst/>
              </a:prstGeom>
              <a:blipFill>
                <a:blip r:embed="rId3"/>
                <a:stretch>
                  <a:fillRect l="-77" t="-35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64385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9E2421-0B2E-31EA-AAD2-E917C3795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Monte-Carlo Tree Search (MCTS)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EDF09E-1661-46E4-71BA-D5E8DF81C6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9252"/>
            <a:ext cx="6582508" cy="4767711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Expand</a:t>
            </a:r>
          </a:p>
          <a:p>
            <a:r>
              <a:rPr lang="en-US" dirty="0"/>
              <a:t>On some iterations, grow the search tree from selected leaf nodes by adding one or more child nodes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B9A793F-E9B9-7477-39BC-F0E49F9E1A04}"/>
              </a:ext>
            </a:extLst>
          </p:cNvPr>
          <p:cNvSpPr/>
          <p:nvPr/>
        </p:nvSpPr>
        <p:spPr>
          <a:xfrm>
            <a:off x="9704070" y="760785"/>
            <a:ext cx="569743" cy="56974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37/100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9A690AC-7018-7A03-538E-FC19BDE854E7}"/>
              </a:ext>
            </a:extLst>
          </p:cNvPr>
          <p:cNvSpPr/>
          <p:nvPr/>
        </p:nvSpPr>
        <p:spPr>
          <a:xfrm>
            <a:off x="8759190" y="1743179"/>
            <a:ext cx="569743" cy="569743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60/79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29F80E3-B37D-07F3-10E6-715B88489624}"/>
              </a:ext>
            </a:extLst>
          </p:cNvPr>
          <p:cNvSpPr/>
          <p:nvPr/>
        </p:nvSpPr>
        <p:spPr>
          <a:xfrm>
            <a:off x="9704070" y="1743179"/>
            <a:ext cx="569743" cy="569743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1/10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DFF992C-9B49-B5B6-EDA7-4757537571B4}"/>
              </a:ext>
            </a:extLst>
          </p:cNvPr>
          <p:cNvSpPr/>
          <p:nvPr/>
        </p:nvSpPr>
        <p:spPr>
          <a:xfrm>
            <a:off x="10648950" y="1743179"/>
            <a:ext cx="569743" cy="569743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2/11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1ED632F-B58F-613D-0B95-38077E56A069}"/>
              </a:ext>
            </a:extLst>
          </p:cNvPr>
          <p:cNvSpPr/>
          <p:nvPr/>
        </p:nvSpPr>
        <p:spPr>
          <a:xfrm>
            <a:off x="8759190" y="2725573"/>
            <a:ext cx="569743" cy="56974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16/53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177B5F5-A2A7-96C7-DAC6-5196EBE11051}"/>
              </a:ext>
            </a:extLst>
          </p:cNvPr>
          <p:cNvSpPr/>
          <p:nvPr/>
        </p:nvSpPr>
        <p:spPr>
          <a:xfrm>
            <a:off x="9704070" y="2725573"/>
            <a:ext cx="569743" cy="56974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6/6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BAC2DF7-5F38-5798-0B97-09829DB94452}"/>
              </a:ext>
            </a:extLst>
          </p:cNvPr>
          <p:cNvSpPr/>
          <p:nvPr/>
        </p:nvSpPr>
        <p:spPr>
          <a:xfrm>
            <a:off x="10648950" y="2725573"/>
            <a:ext cx="569743" cy="56974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3/4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CBE61B4-F6D8-1F03-76DD-4C2C1F37D42C}"/>
              </a:ext>
            </a:extLst>
          </p:cNvPr>
          <p:cNvSpPr/>
          <p:nvPr/>
        </p:nvSpPr>
        <p:spPr>
          <a:xfrm>
            <a:off x="8759189" y="3797237"/>
            <a:ext cx="569743" cy="569743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10/18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85C723B-85EF-5668-9828-B6A4CC9110FB}"/>
              </a:ext>
            </a:extLst>
          </p:cNvPr>
          <p:cNvSpPr/>
          <p:nvPr/>
        </p:nvSpPr>
        <p:spPr>
          <a:xfrm>
            <a:off x="9704069" y="3773656"/>
            <a:ext cx="569743" cy="569743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0/3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2BC33E2-EC31-86B1-3A51-EB47AB53A63A}"/>
              </a:ext>
            </a:extLst>
          </p:cNvPr>
          <p:cNvSpPr/>
          <p:nvPr/>
        </p:nvSpPr>
        <p:spPr>
          <a:xfrm>
            <a:off x="10665071" y="3773657"/>
            <a:ext cx="569743" cy="569743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0/3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6E7FB8A-6695-7726-FB58-7845D9248AA2}"/>
              </a:ext>
            </a:extLst>
          </p:cNvPr>
          <p:cNvSpPr/>
          <p:nvPr/>
        </p:nvSpPr>
        <p:spPr>
          <a:xfrm>
            <a:off x="7814310" y="2725572"/>
            <a:ext cx="569743" cy="56974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3/26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6789C33-3959-3744-B779-14B5A944D92F}"/>
              </a:ext>
            </a:extLst>
          </p:cNvPr>
          <p:cNvSpPr/>
          <p:nvPr/>
        </p:nvSpPr>
        <p:spPr>
          <a:xfrm>
            <a:off x="7814309" y="3773656"/>
            <a:ext cx="569743" cy="569743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27/35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7B3A936-B32E-DC8B-AF3F-F10AA2A6CCCB}"/>
              </a:ext>
            </a:extLst>
          </p:cNvPr>
          <p:cNvCxnSpPr>
            <a:cxnSpLocks/>
            <a:stCxn id="5" idx="3"/>
            <a:endCxn id="6" idx="7"/>
          </p:cNvCxnSpPr>
          <p:nvPr/>
        </p:nvCxnSpPr>
        <p:spPr>
          <a:xfrm flipH="1">
            <a:off x="9245496" y="1247091"/>
            <a:ext cx="542011" cy="5795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98ACF49-1FA2-7720-EB19-71E04A086901}"/>
              </a:ext>
            </a:extLst>
          </p:cNvPr>
          <p:cNvCxnSpPr>
            <a:cxnSpLocks/>
            <a:stCxn id="5" idx="4"/>
            <a:endCxn id="7" idx="0"/>
          </p:cNvCxnSpPr>
          <p:nvPr/>
        </p:nvCxnSpPr>
        <p:spPr>
          <a:xfrm>
            <a:off x="9988942" y="1330528"/>
            <a:ext cx="0" cy="4126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CC2A5DE-4594-E5D2-6C69-C968CDD3AE15}"/>
              </a:ext>
            </a:extLst>
          </p:cNvPr>
          <p:cNvCxnSpPr>
            <a:cxnSpLocks/>
            <a:stCxn id="5" idx="5"/>
            <a:endCxn id="8" idx="1"/>
          </p:cNvCxnSpPr>
          <p:nvPr/>
        </p:nvCxnSpPr>
        <p:spPr>
          <a:xfrm>
            <a:off x="10190376" y="1247091"/>
            <a:ext cx="542011" cy="5795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C9BBEDA-176E-1B23-4B8C-C707FEC7B585}"/>
              </a:ext>
            </a:extLst>
          </p:cNvPr>
          <p:cNvCxnSpPr>
            <a:cxnSpLocks/>
            <a:stCxn id="6" idx="3"/>
            <a:endCxn id="15" idx="7"/>
          </p:cNvCxnSpPr>
          <p:nvPr/>
        </p:nvCxnSpPr>
        <p:spPr>
          <a:xfrm flipH="1">
            <a:off x="8300616" y="2229485"/>
            <a:ext cx="542011" cy="5795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EC37386-2DE2-75B6-E771-207B3AEA1149}"/>
              </a:ext>
            </a:extLst>
          </p:cNvPr>
          <p:cNvCxnSpPr>
            <a:cxnSpLocks/>
            <a:stCxn id="6" idx="4"/>
            <a:endCxn id="9" idx="0"/>
          </p:cNvCxnSpPr>
          <p:nvPr/>
        </p:nvCxnSpPr>
        <p:spPr>
          <a:xfrm>
            <a:off x="9044062" y="2312922"/>
            <a:ext cx="0" cy="4126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E112D8D-736E-32A0-FEA1-E5E36556EB21}"/>
              </a:ext>
            </a:extLst>
          </p:cNvPr>
          <p:cNvCxnSpPr>
            <a:cxnSpLocks/>
            <a:stCxn id="9" idx="4"/>
            <a:endCxn id="12" idx="0"/>
          </p:cNvCxnSpPr>
          <p:nvPr/>
        </p:nvCxnSpPr>
        <p:spPr>
          <a:xfrm flipH="1">
            <a:off x="9044061" y="3295316"/>
            <a:ext cx="1" cy="5019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A6DE16F-99AD-51A2-3378-60D8DA336717}"/>
              </a:ext>
            </a:extLst>
          </p:cNvPr>
          <p:cNvCxnSpPr>
            <a:cxnSpLocks/>
            <a:stCxn id="9" idx="3"/>
            <a:endCxn id="16" idx="7"/>
          </p:cNvCxnSpPr>
          <p:nvPr/>
        </p:nvCxnSpPr>
        <p:spPr>
          <a:xfrm flipH="1">
            <a:off x="8300615" y="3211879"/>
            <a:ext cx="542012" cy="6452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A4529B7-3DC7-0477-0702-FE5655B41D71}"/>
              </a:ext>
            </a:extLst>
          </p:cNvPr>
          <p:cNvCxnSpPr>
            <a:cxnSpLocks/>
            <a:stCxn id="7" idx="5"/>
            <a:endCxn id="11" idx="1"/>
          </p:cNvCxnSpPr>
          <p:nvPr/>
        </p:nvCxnSpPr>
        <p:spPr>
          <a:xfrm>
            <a:off x="10190376" y="2229485"/>
            <a:ext cx="542011" cy="5795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6E44714-8DD2-C3D5-F95F-55FCC97CBB9D}"/>
              </a:ext>
            </a:extLst>
          </p:cNvPr>
          <p:cNvCxnSpPr>
            <a:cxnSpLocks/>
            <a:stCxn id="7" idx="4"/>
            <a:endCxn id="10" idx="0"/>
          </p:cNvCxnSpPr>
          <p:nvPr/>
        </p:nvCxnSpPr>
        <p:spPr>
          <a:xfrm>
            <a:off x="9988942" y="2312922"/>
            <a:ext cx="0" cy="4126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29B54A3-1B7F-26C8-5C2E-603B0C6EACFD}"/>
              </a:ext>
            </a:extLst>
          </p:cNvPr>
          <p:cNvCxnSpPr>
            <a:cxnSpLocks/>
            <a:stCxn id="10" idx="5"/>
            <a:endCxn id="14" idx="1"/>
          </p:cNvCxnSpPr>
          <p:nvPr/>
        </p:nvCxnSpPr>
        <p:spPr>
          <a:xfrm>
            <a:off x="10190376" y="3211879"/>
            <a:ext cx="558132" cy="6452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737DBA5-263D-EB54-B49B-817F1A882BCC}"/>
              </a:ext>
            </a:extLst>
          </p:cNvPr>
          <p:cNvCxnSpPr>
            <a:cxnSpLocks/>
            <a:stCxn id="10" idx="4"/>
            <a:endCxn id="13" idx="0"/>
          </p:cNvCxnSpPr>
          <p:nvPr/>
        </p:nvCxnSpPr>
        <p:spPr>
          <a:xfrm flipH="1">
            <a:off x="9988941" y="3295316"/>
            <a:ext cx="1" cy="4783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3878D3B6-DD73-E688-10F4-0F2CB03D0DB8}"/>
              </a:ext>
            </a:extLst>
          </p:cNvPr>
          <p:cNvSpPr/>
          <p:nvPr/>
        </p:nvSpPr>
        <p:spPr>
          <a:xfrm>
            <a:off x="7814309" y="4824533"/>
            <a:ext cx="569743" cy="56974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0/0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33480AB-0B24-22FB-504C-261E89188683}"/>
              </a:ext>
            </a:extLst>
          </p:cNvPr>
          <p:cNvCxnSpPr>
            <a:cxnSpLocks/>
            <a:stCxn id="16" idx="4"/>
            <a:endCxn id="28" idx="0"/>
          </p:cNvCxnSpPr>
          <p:nvPr/>
        </p:nvCxnSpPr>
        <p:spPr>
          <a:xfrm>
            <a:off x="8099181" y="4343399"/>
            <a:ext cx="0" cy="48113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8947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3AA14-694D-C5E1-5AAA-4AEEBBA3C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Example: PACMAN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2528409-BC88-C03E-4A00-84CBDCBEFCC2}"/>
              </a:ext>
            </a:extLst>
          </p:cNvPr>
          <p:cNvSpPr/>
          <p:nvPr/>
        </p:nvSpPr>
        <p:spPr>
          <a:xfrm>
            <a:off x="5105400" y="1447800"/>
            <a:ext cx="1828800" cy="381000"/>
          </a:xfrm>
          <a:prstGeom prst="rect">
            <a:avLst/>
          </a:prstGeom>
          <a:solidFill>
            <a:schemeClr val="tx1"/>
          </a:solidFill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5" name="Picture 3" descr="\\.host\Shared Folders\Shared with PC\images\Pacman_stuck_minimax.png">
            <a:extLst>
              <a:ext uri="{FF2B5EF4-FFF2-40B4-BE49-F238E27FC236}">
                <a16:creationId xmlns:a16="http://schemas.microsoft.com/office/drawing/2014/main" id="{6E4DA953-07E2-343D-361E-47708FBCBB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 l="38135" t="16438" r="44067" b="58904"/>
          <a:stretch>
            <a:fillRect/>
          </a:stretch>
        </p:blipFill>
        <p:spPr bwMode="auto">
          <a:xfrm flipH="1">
            <a:off x="5410200" y="1524000"/>
            <a:ext cx="304800" cy="261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7592DAD7-F692-044C-F241-89E78CA7A415}"/>
              </a:ext>
            </a:extLst>
          </p:cNvPr>
          <p:cNvSpPr/>
          <p:nvPr/>
        </p:nvSpPr>
        <p:spPr>
          <a:xfrm>
            <a:off x="6127260" y="1600200"/>
            <a:ext cx="76200" cy="762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AF89072-8FA4-AD5C-CCDB-E3852E5AED29}"/>
              </a:ext>
            </a:extLst>
          </p:cNvPr>
          <p:cNvCxnSpPr/>
          <p:nvPr/>
        </p:nvCxnSpPr>
        <p:spPr>
          <a:xfrm rot="10800000" flipV="1">
            <a:off x="3657600" y="1905000"/>
            <a:ext cx="2362200" cy="381000"/>
          </a:xfrm>
          <a:prstGeom prst="line">
            <a:avLst/>
          </a:prstGeom>
          <a:ln w="28575">
            <a:solidFill>
              <a:srgbClr val="0066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3F5FFDB-9E40-9506-2763-B230D15BAAF1}"/>
              </a:ext>
            </a:extLst>
          </p:cNvPr>
          <p:cNvCxnSpPr/>
          <p:nvPr/>
        </p:nvCxnSpPr>
        <p:spPr>
          <a:xfrm>
            <a:off x="6019800" y="1905000"/>
            <a:ext cx="2286000" cy="381000"/>
          </a:xfrm>
          <a:prstGeom prst="line">
            <a:avLst/>
          </a:prstGeom>
          <a:ln w="28575">
            <a:solidFill>
              <a:srgbClr val="0066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94C780A-71D5-AFF9-68D9-D43DE0AD7F70}"/>
              </a:ext>
            </a:extLst>
          </p:cNvPr>
          <p:cNvCxnSpPr/>
          <p:nvPr/>
        </p:nvCxnSpPr>
        <p:spPr>
          <a:xfrm rot="10800000" flipV="1">
            <a:off x="7239000" y="2819400"/>
            <a:ext cx="1066800" cy="3810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52D5D89-F14D-F363-6D69-33879B308F4F}"/>
              </a:ext>
            </a:extLst>
          </p:cNvPr>
          <p:cNvCxnSpPr/>
          <p:nvPr/>
        </p:nvCxnSpPr>
        <p:spPr>
          <a:xfrm>
            <a:off x="8305800" y="2819400"/>
            <a:ext cx="1219200" cy="3810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B18D153-69E7-4822-E353-B58B6EEAA710}"/>
              </a:ext>
            </a:extLst>
          </p:cNvPr>
          <p:cNvCxnSpPr/>
          <p:nvPr/>
        </p:nvCxnSpPr>
        <p:spPr>
          <a:xfrm rot="10800000" flipV="1">
            <a:off x="2590801" y="2819400"/>
            <a:ext cx="1066800" cy="3810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A4A15CD-05C6-4514-0CF5-73ECEA5DAD0B}"/>
              </a:ext>
            </a:extLst>
          </p:cNvPr>
          <p:cNvCxnSpPr/>
          <p:nvPr/>
        </p:nvCxnSpPr>
        <p:spPr>
          <a:xfrm>
            <a:off x="3657601" y="2819400"/>
            <a:ext cx="1219200" cy="3810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256C586D-5D85-662A-8547-C29600C8299A}"/>
              </a:ext>
            </a:extLst>
          </p:cNvPr>
          <p:cNvSpPr/>
          <p:nvPr/>
        </p:nvSpPr>
        <p:spPr>
          <a:xfrm>
            <a:off x="1828800" y="3886200"/>
            <a:ext cx="1524000" cy="1752600"/>
          </a:xfrm>
          <a:prstGeom prst="triangle">
            <a:avLst/>
          </a:prstGeom>
          <a:solidFill>
            <a:srgbClr val="CCEC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0C2A0E15-37C3-68A4-981F-803BFF65BAEA}"/>
              </a:ext>
            </a:extLst>
          </p:cNvPr>
          <p:cNvSpPr/>
          <p:nvPr/>
        </p:nvSpPr>
        <p:spPr>
          <a:xfrm>
            <a:off x="4114800" y="3886200"/>
            <a:ext cx="1524000" cy="1752600"/>
          </a:xfrm>
          <a:prstGeom prst="triangle">
            <a:avLst/>
          </a:prstGeom>
          <a:solidFill>
            <a:srgbClr val="CCEC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699BC446-2A1E-907D-D0A1-441B306E9361}"/>
              </a:ext>
            </a:extLst>
          </p:cNvPr>
          <p:cNvSpPr/>
          <p:nvPr/>
        </p:nvSpPr>
        <p:spPr>
          <a:xfrm>
            <a:off x="6477000" y="3886200"/>
            <a:ext cx="1524000" cy="1752600"/>
          </a:xfrm>
          <a:prstGeom prst="triangle">
            <a:avLst/>
          </a:prstGeom>
          <a:solidFill>
            <a:srgbClr val="CCEC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5CA921A-2D82-4739-6E44-5B68C91676C3}"/>
              </a:ext>
            </a:extLst>
          </p:cNvPr>
          <p:cNvSpPr txBox="1"/>
          <p:nvPr/>
        </p:nvSpPr>
        <p:spPr>
          <a:xfrm>
            <a:off x="1905000" y="5715000"/>
            <a:ext cx="68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-20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36B4B6E-D07A-E8A3-EDB2-E3A13EB83A39}"/>
              </a:ext>
            </a:extLst>
          </p:cNvPr>
          <p:cNvSpPr txBox="1"/>
          <p:nvPr/>
        </p:nvSpPr>
        <p:spPr>
          <a:xfrm>
            <a:off x="2743200" y="5715000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-8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FCAAC12-2775-F4FE-98B1-4690F0B69409}"/>
              </a:ext>
            </a:extLst>
          </p:cNvPr>
          <p:cNvSpPr txBox="1"/>
          <p:nvPr/>
        </p:nvSpPr>
        <p:spPr>
          <a:xfrm>
            <a:off x="4191000" y="5715000"/>
            <a:ext cx="838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-18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63D196C-AED9-4D99-4278-B8249882725B}"/>
              </a:ext>
            </a:extLst>
          </p:cNvPr>
          <p:cNvSpPr txBox="1"/>
          <p:nvPr/>
        </p:nvSpPr>
        <p:spPr>
          <a:xfrm>
            <a:off x="5029200" y="5715000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-5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0120750-1DA1-E200-E8B7-33262B8926BB}"/>
              </a:ext>
            </a:extLst>
          </p:cNvPr>
          <p:cNvSpPr txBox="1"/>
          <p:nvPr/>
        </p:nvSpPr>
        <p:spPr>
          <a:xfrm>
            <a:off x="6553200" y="5715000"/>
            <a:ext cx="838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-10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DCAA170-4EC1-53AB-9A01-1D81B071F2F7}"/>
              </a:ext>
            </a:extLst>
          </p:cNvPr>
          <p:cNvSpPr txBox="1"/>
          <p:nvPr/>
        </p:nvSpPr>
        <p:spPr>
          <a:xfrm>
            <a:off x="7391400" y="5715000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+4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E3E3A94-B4B3-D8D8-6699-8799A42A72BC}"/>
              </a:ext>
            </a:extLst>
          </p:cNvPr>
          <p:cNvSpPr txBox="1"/>
          <p:nvPr/>
        </p:nvSpPr>
        <p:spPr>
          <a:xfrm>
            <a:off x="3581400" y="5715000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…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6EA509E-1D1C-179B-6215-15A36A1CFBA6}"/>
              </a:ext>
            </a:extLst>
          </p:cNvPr>
          <p:cNvSpPr txBox="1"/>
          <p:nvPr/>
        </p:nvSpPr>
        <p:spPr>
          <a:xfrm>
            <a:off x="5867400" y="5715000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…</a:t>
            </a:r>
          </a:p>
        </p:txBody>
      </p:sp>
      <p:pic>
        <p:nvPicPr>
          <p:cNvPr id="24" name="Picture 2">
            <a:extLst>
              <a:ext uri="{FF2B5EF4-FFF2-40B4-BE49-F238E27FC236}">
                <a16:creationId xmlns:a16="http://schemas.microsoft.com/office/drawing/2014/main" id="{619E7656-1F96-F841-ACD1-1E892C2047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24600" y="1500555"/>
            <a:ext cx="289627" cy="273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56FF2001-32F5-92D7-24C3-D79558D6FC53}"/>
              </a:ext>
            </a:extLst>
          </p:cNvPr>
          <p:cNvSpPr/>
          <p:nvPr/>
        </p:nvSpPr>
        <p:spPr>
          <a:xfrm>
            <a:off x="2743200" y="2362200"/>
            <a:ext cx="1828800" cy="381000"/>
          </a:xfrm>
          <a:prstGeom prst="rect">
            <a:avLst/>
          </a:prstGeom>
          <a:solidFill>
            <a:schemeClr val="tx1"/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26" name="Picture 3" descr="\\.host\Shared Folders\Shared with PC\images\Pacman_stuck_minimax.png">
            <a:extLst>
              <a:ext uri="{FF2B5EF4-FFF2-40B4-BE49-F238E27FC236}">
                <a16:creationId xmlns:a16="http://schemas.microsoft.com/office/drawing/2014/main" id="{9E28928D-1E96-5C35-1123-89E4A1B4A0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 l="38135" t="16438" r="44067" b="58904"/>
          <a:stretch>
            <a:fillRect/>
          </a:stretch>
        </p:blipFill>
        <p:spPr bwMode="auto">
          <a:xfrm>
            <a:off x="2774460" y="2422770"/>
            <a:ext cx="304800" cy="261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" name="Oval 26">
            <a:extLst>
              <a:ext uri="{FF2B5EF4-FFF2-40B4-BE49-F238E27FC236}">
                <a16:creationId xmlns:a16="http://schemas.microsoft.com/office/drawing/2014/main" id="{AF1F178C-119A-DAE2-72A1-108E07667B5D}"/>
              </a:ext>
            </a:extLst>
          </p:cNvPr>
          <p:cNvSpPr/>
          <p:nvPr/>
        </p:nvSpPr>
        <p:spPr>
          <a:xfrm>
            <a:off x="3765060" y="2514600"/>
            <a:ext cx="76200" cy="762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28" name="Picture 2">
            <a:extLst>
              <a:ext uri="{FF2B5EF4-FFF2-40B4-BE49-F238E27FC236}">
                <a16:creationId xmlns:a16="http://schemas.microsoft.com/office/drawing/2014/main" id="{60F780D1-AEDF-F9A9-DA53-C368528950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62400" y="2414955"/>
            <a:ext cx="289627" cy="273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994E3FA6-56FD-2BCB-21D5-09EAC5858E06}"/>
              </a:ext>
            </a:extLst>
          </p:cNvPr>
          <p:cNvSpPr/>
          <p:nvPr/>
        </p:nvSpPr>
        <p:spPr>
          <a:xfrm>
            <a:off x="7391400" y="2362200"/>
            <a:ext cx="1828800" cy="381000"/>
          </a:xfrm>
          <a:prstGeom prst="rect">
            <a:avLst/>
          </a:prstGeom>
          <a:solidFill>
            <a:schemeClr val="tx1"/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30" name="Picture 3" descr="\\.host\Shared Folders\Shared with PC\images\Pacman_stuck_minimax.png">
            <a:extLst>
              <a:ext uri="{FF2B5EF4-FFF2-40B4-BE49-F238E27FC236}">
                <a16:creationId xmlns:a16="http://schemas.microsoft.com/office/drawing/2014/main" id="{BD522405-3B09-99C2-ECC4-4617395341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 l="38135" t="16438" r="44067" b="58904"/>
          <a:stretch>
            <a:fillRect/>
          </a:stretch>
        </p:blipFill>
        <p:spPr bwMode="auto">
          <a:xfrm flipH="1">
            <a:off x="8001000" y="2438400"/>
            <a:ext cx="304800" cy="261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7B291C41-E56F-1C5C-A174-4A4108EB7F5A}"/>
              </a:ext>
            </a:extLst>
          </p:cNvPr>
          <p:cNvSpPr/>
          <p:nvPr/>
        </p:nvSpPr>
        <p:spPr>
          <a:xfrm>
            <a:off x="8413260" y="2514600"/>
            <a:ext cx="76200" cy="762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B3E0246A-28E2-FF7C-C218-8B465AFFA8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10600" y="2414955"/>
            <a:ext cx="289627" cy="273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84543DD4-B6B6-41D3-4BE4-535040CCFB99}"/>
              </a:ext>
            </a:extLst>
          </p:cNvPr>
          <p:cNvSpPr/>
          <p:nvPr/>
        </p:nvSpPr>
        <p:spPr>
          <a:xfrm>
            <a:off x="1676400" y="3276600"/>
            <a:ext cx="1828800" cy="381000"/>
          </a:xfrm>
          <a:prstGeom prst="rect">
            <a:avLst/>
          </a:prstGeom>
          <a:solidFill>
            <a:schemeClr val="tx1"/>
          </a:solidFill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34" name="Picture 3" descr="\\.host\Shared Folders\Shared with PC\images\Pacman_stuck_minimax.png">
            <a:extLst>
              <a:ext uri="{FF2B5EF4-FFF2-40B4-BE49-F238E27FC236}">
                <a16:creationId xmlns:a16="http://schemas.microsoft.com/office/drawing/2014/main" id="{8CCBED96-43B4-9DC8-7786-B907C0CEF4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 l="38135" t="16438" r="44067" b="58904"/>
          <a:stretch>
            <a:fillRect/>
          </a:stretch>
        </p:blipFill>
        <p:spPr bwMode="auto">
          <a:xfrm>
            <a:off x="1707660" y="3337170"/>
            <a:ext cx="304800" cy="261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" name="Oval 34">
            <a:extLst>
              <a:ext uri="{FF2B5EF4-FFF2-40B4-BE49-F238E27FC236}">
                <a16:creationId xmlns:a16="http://schemas.microsoft.com/office/drawing/2014/main" id="{53A45739-0822-A7CA-C5E0-5A8AB5748282}"/>
              </a:ext>
            </a:extLst>
          </p:cNvPr>
          <p:cNvSpPr/>
          <p:nvPr/>
        </p:nvSpPr>
        <p:spPr>
          <a:xfrm>
            <a:off x="2698260" y="3429000"/>
            <a:ext cx="76200" cy="762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36" name="Picture 2">
            <a:extLst>
              <a:ext uri="{FF2B5EF4-FFF2-40B4-BE49-F238E27FC236}">
                <a16:creationId xmlns:a16="http://schemas.microsoft.com/office/drawing/2014/main" id="{1F9F6D97-C742-11D8-7182-5C7C8A1471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90800" y="3329355"/>
            <a:ext cx="289627" cy="273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6D913E35-DC70-C7C9-3321-98617D52DE0E}"/>
              </a:ext>
            </a:extLst>
          </p:cNvPr>
          <p:cNvSpPr/>
          <p:nvPr/>
        </p:nvSpPr>
        <p:spPr>
          <a:xfrm>
            <a:off x="3962400" y="3276600"/>
            <a:ext cx="1828800" cy="381000"/>
          </a:xfrm>
          <a:prstGeom prst="rect">
            <a:avLst/>
          </a:prstGeom>
          <a:solidFill>
            <a:schemeClr val="tx1"/>
          </a:solidFill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38" name="Picture 3" descr="\\.host\Shared Folders\Shared with PC\images\Pacman_stuck_minimax.png">
            <a:extLst>
              <a:ext uri="{FF2B5EF4-FFF2-40B4-BE49-F238E27FC236}">
                <a16:creationId xmlns:a16="http://schemas.microsoft.com/office/drawing/2014/main" id="{8B41F01D-459A-FD0E-AD85-4A5914A0EC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 l="38135" t="16438" r="44067" b="58904"/>
          <a:stretch>
            <a:fillRect/>
          </a:stretch>
        </p:blipFill>
        <p:spPr bwMode="auto">
          <a:xfrm>
            <a:off x="3993660" y="3337170"/>
            <a:ext cx="304800" cy="261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9" name="Oval 38">
            <a:extLst>
              <a:ext uri="{FF2B5EF4-FFF2-40B4-BE49-F238E27FC236}">
                <a16:creationId xmlns:a16="http://schemas.microsoft.com/office/drawing/2014/main" id="{DE5DC8B5-BE77-BDA7-4B78-A19A35EE9A96}"/>
              </a:ext>
            </a:extLst>
          </p:cNvPr>
          <p:cNvSpPr/>
          <p:nvPr/>
        </p:nvSpPr>
        <p:spPr>
          <a:xfrm>
            <a:off x="4984260" y="3429000"/>
            <a:ext cx="76200" cy="762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40" name="Picture 2">
            <a:extLst>
              <a:ext uri="{FF2B5EF4-FFF2-40B4-BE49-F238E27FC236}">
                <a16:creationId xmlns:a16="http://schemas.microsoft.com/office/drawing/2014/main" id="{F0A05548-E381-FCBB-51F7-6A14F63EAE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25373" y="3329355"/>
            <a:ext cx="289627" cy="273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559E56BD-38EF-1E6A-7023-7A6977DA3A57}"/>
              </a:ext>
            </a:extLst>
          </p:cNvPr>
          <p:cNvSpPr/>
          <p:nvPr/>
        </p:nvSpPr>
        <p:spPr>
          <a:xfrm>
            <a:off x="6324600" y="3276600"/>
            <a:ext cx="1828800" cy="381000"/>
          </a:xfrm>
          <a:prstGeom prst="rect">
            <a:avLst/>
          </a:prstGeom>
          <a:solidFill>
            <a:schemeClr val="tx1"/>
          </a:solidFill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42" name="Picture 3" descr="\\.host\Shared Folders\Shared with PC\images\Pacman_stuck_minimax.png">
            <a:extLst>
              <a:ext uri="{FF2B5EF4-FFF2-40B4-BE49-F238E27FC236}">
                <a16:creationId xmlns:a16="http://schemas.microsoft.com/office/drawing/2014/main" id="{22BFAE01-76CE-65EA-530B-2439B46592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 l="38135" t="16438" r="44067" b="58904"/>
          <a:stretch>
            <a:fillRect/>
          </a:stretch>
        </p:blipFill>
        <p:spPr bwMode="auto">
          <a:xfrm flipH="1">
            <a:off x="6934200" y="3352800"/>
            <a:ext cx="304800" cy="261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3" name="Oval 42">
            <a:extLst>
              <a:ext uri="{FF2B5EF4-FFF2-40B4-BE49-F238E27FC236}">
                <a16:creationId xmlns:a16="http://schemas.microsoft.com/office/drawing/2014/main" id="{4003F8CB-DEBD-02DE-0CA5-7A7778958C8C}"/>
              </a:ext>
            </a:extLst>
          </p:cNvPr>
          <p:cNvSpPr/>
          <p:nvPr/>
        </p:nvSpPr>
        <p:spPr>
          <a:xfrm>
            <a:off x="7346460" y="3429000"/>
            <a:ext cx="76200" cy="762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44" name="Picture 2">
            <a:extLst>
              <a:ext uri="{FF2B5EF4-FFF2-40B4-BE49-F238E27FC236}">
                <a16:creationId xmlns:a16="http://schemas.microsoft.com/office/drawing/2014/main" id="{1C695836-FAFC-9E27-CA82-7C8E79CCF2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239000" y="3329355"/>
            <a:ext cx="289627" cy="273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10D0B55F-A142-D29C-2DBD-357025EB9B9C}"/>
              </a:ext>
            </a:extLst>
          </p:cNvPr>
          <p:cNvSpPr/>
          <p:nvPr/>
        </p:nvSpPr>
        <p:spPr>
          <a:xfrm>
            <a:off x="8610600" y="3276600"/>
            <a:ext cx="1828800" cy="381000"/>
          </a:xfrm>
          <a:prstGeom prst="rect">
            <a:avLst/>
          </a:prstGeom>
          <a:solidFill>
            <a:schemeClr val="tx1"/>
          </a:solidFill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46" name="Picture 3" descr="\\.host\Shared Folders\Shared with PC\images\Pacman_stuck_minimax.png">
            <a:extLst>
              <a:ext uri="{FF2B5EF4-FFF2-40B4-BE49-F238E27FC236}">
                <a16:creationId xmlns:a16="http://schemas.microsoft.com/office/drawing/2014/main" id="{3DEA0E8F-5AB0-CA4D-DD22-E0A49BC3A4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 l="38135" t="16438" r="44067" b="58904"/>
          <a:stretch>
            <a:fillRect/>
          </a:stretch>
        </p:blipFill>
        <p:spPr bwMode="auto">
          <a:xfrm flipH="1">
            <a:off x="9220200" y="3352800"/>
            <a:ext cx="304800" cy="261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7" name="Oval 46">
            <a:extLst>
              <a:ext uri="{FF2B5EF4-FFF2-40B4-BE49-F238E27FC236}">
                <a16:creationId xmlns:a16="http://schemas.microsoft.com/office/drawing/2014/main" id="{89D6BDBF-1A75-290C-B8EE-5AF215E077CF}"/>
              </a:ext>
            </a:extLst>
          </p:cNvPr>
          <p:cNvSpPr/>
          <p:nvPr/>
        </p:nvSpPr>
        <p:spPr>
          <a:xfrm>
            <a:off x="9632460" y="3429000"/>
            <a:ext cx="76200" cy="762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48" name="Picture 2">
            <a:extLst>
              <a:ext uri="{FF2B5EF4-FFF2-40B4-BE49-F238E27FC236}">
                <a16:creationId xmlns:a16="http://schemas.microsoft.com/office/drawing/2014/main" id="{0682EC86-D010-10C2-90B8-ECBE9BAA2E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073573" y="3329355"/>
            <a:ext cx="289627" cy="273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9" name="Isosceles Triangle 48">
            <a:extLst>
              <a:ext uri="{FF2B5EF4-FFF2-40B4-BE49-F238E27FC236}">
                <a16:creationId xmlns:a16="http://schemas.microsoft.com/office/drawing/2014/main" id="{CB094077-4107-D343-6CAE-B57983F116F4}"/>
              </a:ext>
            </a:extLst>
          </p:cNvPr>
          <p:cNvSpPr/>
          <p:nvPr/>
        </p:nvSpPr>
        <p:spPr>
          <a:xfrm>
            <a:off x="8763000" y="3886200"/>
            <a:ext cx="1524000" cy="1752600"/>
          </a:xfrm>
          <a:prstGeom prst="triangle">
            <a:avLst/>
          </a:prstGeom>
          <a:solidFill>
            <a:srgbClr val="CCEC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4D9B860-C26B-53D4-E515-37DA1FDC2DF6}"/>
              </a:ext>
            </a:extLst>
          </p:cNvPr>
          <p:cNvSpPr txBox="1"/>
          <p:nvPr/>
        </p:nvSpPr>
        <p:spPr>
          <a:xfrm>
            <a:off x="8839200" y="5715000"/>
            <a:ext cx="68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-20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CDB39AF-9433-FF46-6F75-7163FCAFE62D}"/>
              </a:ext>
            </a:extLst>
          </p:cNvPr>
          <p:cNvSpPr txBox="1"/>
          <p:nvPr/>
        </p:nvSpPr>
        <p:spPr>
          <a:xfrm>
            <a:off x="9677400" y="5715000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+8</a:t>
            </a:r>
          </a:p>
        </p:txBody>
      </p:sp>
    </p:spTree>
    <p:extLst>
      <p:ext uri="{BB962C8B-B14F-4D97-AF65-F5344CB8AC3E}">
        <p14:creationId xmlns:p14="http://schemas.microsoft.com/office/powerpoint/2010/main" val="968752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5" grpId="0" animBg="1"/>
      <p:bldP spid="27" grpId="0" animBg="1"/>
      <p:bldP spid="29" grpId="0" animBg="1"/>
      <p:bldP spid="31" grpId="0" animBg="1"/>
      <p:bldP spid="33" grpId="0" animBg="1"/>
      <p:bldP spid="35" grpId="0" animBg="1"/>
      <p:bldP spid="37" grpId="0" animBg="1"/>
      <p:bldP spid="39" grpId="0" animBg="1"/>
      <p:bldP spid="41" grpId="0" animBg="1"/>
      <p:bldP spid="43" grpId="0" animBg="1"/>
      <p:bldP spid="45" grpId="0" animBg="1"/>
      <p:bldP spid="47" grpId="0" animBg="1"/>
      <p:bldP spid="49" grpId="0" animBg="1"/>
      <p:bldP spid="50" grpId="0"/>
      <p:bldP spid="51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F6B45-93EA-05F0-A725-8C86F2973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Monte-Carlo Tree Search (MCTS)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F619C3-6A76-2E14-E821-E4AD1901F8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9252"/>
            <a:ext cx="5924842" cy="4767711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Simulation</a:t>
            </a:r>
          </a:p>
          <a:p>
            <a:r>
              <a:rPr lang="en-US" dirty="0"/>
              <a:t>From the selected or expanded node (if any), execute the </a:t>
            </a:r>
            <a:r>
              <a:rPr lang="en-US" b="1" dirty="0"/>
              <a:t>rollout policy </a:t>
            </a:r>
            <a:r>
              <a:rPr lang="en-US" dirty="0"/>
              <a:t>to the end of the game</a:t>
            </a:r>
          </a:p>
          <a:p>
            <a:endParaRPr lang="en-US" dirty="0"/>
          </a:p>
          <a:p>
            <a:r>
              <a:rPr lang="en-US" dirty="0"/>
              <a:t>Rollout policy</a:t>
            </a:r>
          </a:p>
          <a:p>
            <a:pPr lvl="1"/>
            <a:r>
              <a:rPr lang="en-US" dirty="0"/>
              <a:t>Could be heuristics, such as “consider capture moves” in chess</a:t>
            </a:r>
          </a:p>
          <a:p>
            <a:pPr lvl="1"/>
            <a:r>
              <a:rPr lang="en-US" dirty="0"/>
              <a:t>Could be learned through neural networks by self-play</a:t>
            </a:r>
          </a:p>
          <a:p>
            <a:endParaRPr lang="en-US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4C920A28-BE5D-09B2-24EE-BD6BA1AF9E86}"/>
              </a:ext>
            </a:extLst>
          </p:cNvPr>
          <p:cNvSpPr/>
          <p:nvPr/>
        </p:nvSpPr>
        <p:spPr>
          <a:xfrm>
            <a:off x="9704070" y="760785"/>
            <a:ext cx="569743" cy="56974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37/100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14A1F7F-860F-8E78-4B76-56A0676BA6DD}"/>
              </a:ext>
            </a:extLst>
          </p:cNvPr>
          <p:cNvSpPr/>
          <p:nvPr/>
        </p:nvSpPr>
        <p:spPr>
          <a:xfrm>
            <a:off x="8759190" y="1743179"/>
            <a:ext cx="569743" cy="569743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60/79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98BCBB93-699D-3470-DE2C-1E786B4E79FA}"/>
              </a:ext>
            </a:extLst>
          </p:cNvPr>
          <p:cNvSpPr/>
          <p:nvPr/>
        </p:nvSpPr>
        <p:spPr>
          <a:xfrm>
            <a:off x="9704070" y="1743179"/>
            <a:ext cx="569743" cy="569743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1/10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5BFAF682-3A97-52F1-68BE-D6DFA2876947}"/>
              </a:ext>
            </a:extLst>
          </p:cNvPr>
          <p:cNvSpPr/>
          <p:nvPr/>
        </p:nvSpPr>
        <p:spPr>
          <a:xfrm>
            <a:off x="10648950" y="1743179"/>
            <a:ext cx="569743" cy="569743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2/11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202BFF7A-9C71-4B8C-1C53-D0708EB457A3}"/>
              </a:ext>
            </a:extLst>
          </p:cNvPr>
          <p:cNvSpPr/>
          <p:nvPr/>
        </p:nvSpPr>
        <p:spPr>
          <a:xfrm>
            <a:off x="8759190" y="2725573"/>
            <a:ext cx="569743" cy="56974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16/53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D841ADF1-86E3-2D11-27FA-A48D5C4C60A3}"/>
              </a:ext>
            </a:extLst>
          </p:cNvPr>
          <p:cNvSpPr/>
          <p:nvPr/>
        </p:nvSpPr>
        <p:spPr>
          <a:xfrm>
            <a:off x="9704070" y="2725573"/>
            <a:ext cx="569743" cy="56974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6/6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148981B1-F50A-EEBF-47CA-1BD685DA8417}"/>
              </a:ext>
            </a:extLst>
          </p:cNvPr>
          <p:cNvSpPr/>
          <p:nvPr/>
        </p:nvSpPr>
        <p:spPr>
          <a:xfrm>
            <a:off x="10648950" y="2725573"/>
            <a:ext cx="569743" cy="56974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3/4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2AFE0ED1-7644-2938-BE06-330A24C37F8C}"/>
              </a:ext>
            </a:extLst>
          </p:cNvPr>
          <p:cNvSpPr/>
          <p:nvPr/>
        </p:nvSpPr>
        <p:spPr>
          <a:xfrm>
            <a:off x="8759189" y="3797237"/>
            <a:ext cx="569743" cy="569743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10/18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BE03AC58-1E96-0271-A0ED-D0E2DAFBDB4E}"/>
              </a:ext>
            </a:extLst>
          </p:cNvPr>
          <p:cNvSpPr/>
          <p:nvPr/>
        </p:nvSpPr>
        <p:spPr>
          <a:xfrm>
            <a:off x="9704069" y="3773656"/>
            <a:ext cx="569743" cy="569743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0/3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99137924-1A7B-896B-26B3-D5D2307A7930}"/>
              </a:ext>
            </a:extLst>
          </p:cNvPr>
          <p:cNvSpPr/>
          <p:nvPr/>
        </p:nvSpPr>
        <p:spPr>
          <a:xfrm>
            <a:off x="10665071" y="3773657"/>
            <a:ext cx="569743" cy="569743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0/3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B82788A2-3E40-278A-9F35-9B797AF1FAE4}"/>
              </a:ext>
            </a:extLst>
          </p:cNvPr>
          <p:cNvSpPr/>
          <p:nvPr/>
        </p:nvSpPr>
        <p:spPr>
          <a:xfrm>
            <a:off x="7814310" y="2725572"/>
            <a:ext cx="569743" cy="56974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3/26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72E119DF-7A6D-8FF8-BAB9-295FCC9BD470}"/>
              </a:ext>
            </a:extLst>
          </p:cNvPr>
          <p:cNvSpPr/>
          <p:nvPr/>
        </p:nvSpPr>
        <p:spPr>
          <a:xfrm>
            <a:off x="7814309" y="3773656"/>
            <a:ext cx="569743" cy="569743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27/35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A4D61E29-8235-7DE0-3C7C-A6822D34D624}"/>
              </a:ext>
            </a:extLst>
          </p:cNvPr>
          <p:cNvCxnSpPr>
            <a:cxnSpLocks/>
            <a:stCxn id="28" idx="3"/>
            <a:endCxn id="29" idx="7"/>
          </p:cNvCxnSpPr>
          <p:nvPr/>
        </p:nvCxnSpPr>
        <p:spPr>
          <a:xfrm flipH="1">
            <a:off x="9245496" y="1247091"/>
            <a:ext cx="542011" cy="5795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B9EFBED5-231B-B71A-797D-E6A0280495D3}"/>
              </a:ext>
            </a:extLst>
          </p:cNvPr>
          <p:cNvCxnSpPr>
            <a:cxnSpLocks/>
            <a:stCxn id="28" idx="4"/>
            <a:endCxn id="30" idx="0"/>
          </p:cNvCxnSpPr>
          <p:nvPr/>
        </p:nvCxnSpPr>
        <p:spPr>
          <a:xfrm>
            <a:off x="9988942" y="1330528"/>
            <a:ext cx="0" cy="4126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84B24CC1-EEE8-2811-7158-22E5E5396178}"/>
              </a:ext>
            </a:extLst>
          </p:cNvPr>
          <p:cNvCxnSpPr>
            <a:cxnSpLocks/>
            <a:stCxn id="28" idx="5"/>
            <a:endCxn id="31" idx="1"/>
          </p:cNvCxnSpPr>
          <p:nvPr/>
        </p:nvCxnSpPr>
        <p:spPr>
          <a:xfrm>
            <a:off x="10190376" y="1247091"/>
            <a:ext cx="542011" cy="5795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E21A0949-DABC-EEDE-0063-85D03B598369}"/>
              </a:ext>
            </a:extLst>
          </p:cNvPr>
          <p:cNvCxnSpPr>
            <a:cxnSpLocks/>
            <a:stCxn id="29" idx="3"/>
            <a:endCxn id="38" idx="7"/>
          </p:cNvCxnSpPr>
          <p:nvPr/>
        </p:nvCxnSpPr>
        <p:spPr>
          <a:xfrm flipH="1">
            <a:off x="8300616" y="2229485"/>
            <a:ext cx="542011" cy="5795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EBF45BFC-EB78-2F26-6F7E-3A884F6C1936}"/>
              </a:ext>
            </a:extLst>
          </p:cNvPr>
          <p:cNvCxnSpPr>
            <a:cxnSpLocks/>
            <a:stCxn id="29" idx="4"/>
            <a:endCxn id="32" idx="0"/>
          </p:cNvCxnSpPr>
          <p:nvPr/>
        </p:nvCxnSpPr>
        <p:spPr>
          <a:xfrm>
            <a:off x="9044062" y="2312922"/>
            <a:ext cx="0" cy="4126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51D741DC-557C-593A-3B9F-C2C7B07DA70D}"/>
              </a:ext>
            </a:extLst>
          </p:cNvPr>
          <p:cNvCxnSpPr>
            <a:cxnSpLocks/>
            <a:stCxn id="32" idx="4"/>
            <a:endCxn id="35" idx="0"/>
          </p:cNvCxnSpPr>
          <p:nvPr/>
        </p:nvCxnSpPr>
        <p:spPr>
          <a:xfrm flipH="1">
            <a:off x="9044061" y="3295316"/>
            <a:ext cx="1" cy="5019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7F34C82-B167-62D5-5174-3549FBA6698C}"/>
              </a:ext>
            </a:extLst>
          </p:cNvPr>
          <p:cNvCxnSpPr>
            <a:cxnSpLocks/>
            <a:stCxn id="32" idx="3"/>
            <a:endCxn id="39" idx="7"/>
          </p:cNvCxnSpPr>
          <p:nvPr/>
        </p:nvCxnSpPr>
        <p:spPr>
          <a:xfrm flipH="1">
            <a:off x="8300615" y="3211879"/>
            <a:ext cx="542012" cy="6452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C59852A1-ED36-3669-8667-9DA1F8F4AC2B}"/>
              </a:ext>
            </a:extLst>
          </p:cNvPr>
          <p:cNvCxnSpPr>
            <a:cxnSpLocks/>
            <a:stCxn id="30" idx="5"/>
            <a:endCxn id="34" idx="1"/>
          </p:cNvCxnSpPr>
          <p:nvPr/>
        </p:nvCxnSpPr>
        <p:spPr>
          <a:xfrm>
            <a:off x="10190376" y="2229485"/>
            <a:ext cx="542011" cy="5795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747CB45E-30F6-493F-838C-249C1C73C240}"/>
              </a:ext>
            </a:extLst>
          </p:cNvPr>
          <p:cNvCxnSpPr>
            <a:cxnSpLocks/>
            <a:stCxn id="30" idx="4"/>
            <a:endCxn id="33" idx="0"/>
          </p:cNvCxnSpPr>
          <p:nvPr/>
        </p:nvCxnSpPr>
        <p:spPr>
          <a:xfrm>
            <a:off x="9988942" y="2312922"/>
            <a:ext cx="0" cy="4126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BA44EEEF-990D-DCB4-BBFC-91D10D943D8E}"/>
              </a:ext>
            </a:extLst>
          </p:cNvPr>
          <p:cNvCxnSpPr>
            <a:cxnSpLocks/>
            <a:stCxn id="33" idx="5"/>
            <a:endCxn id="37" idx="1"/>
          </p:cNvCxnSpPr>
          <p:nvPr/>
        </p:nvCxnSpPr>
        <p:spPr>
          <a:xfrm>
            <a:off x="10190376" y="3211879"/>
            <a:ext cx="558132" cy="6452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D5DA2B6B-99B2-D6A3-FD18-5CBB5DD167D4}"/>
              </a:ext>
            </a:extLst>
          </p:cNvPr>
          <p:cNvCxnSpPr>
            <a:cxnSpLocks/>
            <a:stCxn id="33" idx="4"/>
            <a:endCxn id="36" idx="0"/>
          </p:cNvCxnSpPr>
          <p:nvPr/>
        </p:nvCxnSpPr>
        <p:spPr>
          <a:xfrm flipH="1">
            <a:off x="9988941" y="3295316"/>
            <a:ext cx="1" cy="4783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Oval 50">
            <a:extLst>
              <a:ext uri="{FF2B5EF4-FFF2-40B4-BE49-F238E27FC236}">
                <a16:creationId xmlns:a16="http://schemas.microsoft.com/office/drawing/2014/main" id="{8F6EEBFA-B811-4949-0F99-8B16EBB5BC6B}"/>
              </a:ext>
            </a:extLst>
          </p:cNvPr>
          <p:cNvSpPr/>
          <p:nvPr/>
        </p:nvSpPr>
        <p:spPr>
          <a:xfrm>
            <a:off x="7814309" y="4824533"/>
            <a:ext cx="569743" cy="56974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0/0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392F32CA-4B48-B72D-43F8-8C57B1BBDA3D}"/>
              </a:ext>
            </a:extLst>
          </p:cNvPr>
          <p:cNvCxnSpPr>
            <a:cxnSpLocks/>
            <a:stCxn id="39" idx="4"/>
            <a:endCxn id="51" idx="0"/>
          </p:cNvCxnSpPr>
          <p:nvPr/>
        </p:nvCxnSpPr>
        <p:spPr>
          <a:xfrm>
            <a:off x="8099181" y="4343399"/>
            <a:ext cx="0" cy="4811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A5B1DF00-F84A-AD6B-B3C6-74FB848D83DD}"/>
              </a:ext>
            </a:extLst>
          </p:cNvPr>
          <p:cNvSpPr/>
          <p:nvPr/>
        </p:nvSpPr>
        <p:spPr>
          <a:xfrm>
            <a:off x="8039662" y="5387926"/>
            <a:ext cx="183101" cy="1286632"/>
          </a:xfrm>
          <a:custGeom>
            <a:avLst/>
            <a:gdLst>
              <a:gd name="connsiteX0" fmla="*/ 28160 w 183101"/>
              <a:gd name="connsiteY0" fmla="*/ 0 h 1286632"/>
              <a:gd name="connsiteX1" fmla="*/ 182904 w 183101"/>
              <a:gd name="connsiteY1" fmla="*/ 168812 h 1286632"/>
              <a:gd name="connsiteX2" fmla="*/ 24 w 183101"/>
              <a:gd name="connsiteY2" fmla="*/ 407963 h 1286632"/>
              <a:gd name="connsiteX3" fmla="*/ 168836 w 183101"/>
              <a:gd name="connsiteY3" fmla="*/ 696351 h 1286632"/>
              <a:gd name="connsiteX4" fmla="*/ 42227 w 183101"/>
              <a:gd name="connsiteY4" fmla="*/ 949569 h 1286632"/>
              <a:gd name="connsiteX5" fmla="*/ 14092 w 183101"/>
              <a:gd name="connsiteY5" fmla="*/ 1259059 h 1286632"/>
              <a:gd name="connsiteX6" fmla="*/ 14092 w 183101"/>
              <a:gd name="connsiteY6" fmla="*/ 1252025 h 1286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3101" h="1286632">
                <a:moveTo>
                  <a:pt x="28160" y="0"/>
                </a:moveTo>
                <a:cubicBezTo>
                  <a:pt x="107876" y="50409"/>
                  <a:pt x="187593" y="100818"/>
                  <a:pt x="182904" y="168812"/>
                </a:cubicBezTo>
                <a:cubicBezTo>
                  <a:pt x="178215" y="236806"/>
                  <a:pt x="2369" y="320040"/>
                  <a:pt x="24" y="407963"/>
                </a:cubicBezTo>
                <a:cubicBezTo>
                  <a:pt x="-2321" y="495886"/>
                  <a:pt x="161802" y="606083"/>
                  <a:pt x="168836" y="696351"/>
                </a:cubicBezTo>
                <a:cubicBezTo>
                  <a:pt x="175870" y="786619"/>
                  <a:pt x="68018" y="855784"/>
                  <a:pt x="42227" y="949569"/>
                </a:cubicBezTo>
                <a:cubicBezTo>
                  <a:pt x="16436" y="1043354"/>
                  <a:pt x="14092" y="1259059"/>
                  <a:pt x="14092" y="1259059"/>
                </a:cubicBezTo>
                <a:cubicBezTo>
                  <a:pt x="9403" y="1309468"/>
                  <a:pt x="11747" y="1280746"/>
                  <a:pt x="14092" y="1252025"/>
                </a:cubicBezTo>
              </a:path>
            </a:pathLst>
          </a:custGeom>
          <a:noFill/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Content Placeholder 2">
            <a:extLst>
              <a:ext uri="{FF2B5EF4-FFF2-40B4-BE49-F238E27FC236}">
                <a16:creationId xmlns:a16="http://schemas.microsoft.com/office/drawing/2014/main" id="{F0B642DB-5EA3-5200-62DC-9EFED9E06AD7}"/>
              </a:ext>
            </a:extLst>
          </p:cNvPr>
          <p:cNvSpPr txBox="1">
            <a:spLocks/>
          </p:cNvSpPr>
          <p:nvPr/>
        </p:nvSpPr>
        <p:spPr>
          <a:xfrm>
            <a:off x="8222763" y="6392931"/>
            <a:ext cx="1387127" cy="4517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dirty="0"/>
              <a:t>Black wins</a:t>
            </a:r>
          </a:p>
          <a:p>
            <a:endParaRPr lang="en-US" sz="1800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B9F25F8-ADED-80B3-9941-8225E3F1DDF3}"/>
              </a:ext>
            </a:extLst>
          </p:cNvPr>
          <p:cNvSpPr txBox="1"/>
          <p:nvPr/>
        </p:nvSpPr>
        <p:spPr>
          <a:xfrm>
            <a:off x="8300615" y="5720696"/>
            <a:ext cx="29180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Execute rollout policy</a:t>
            </a:r>
          </a:p>
        </p:txBody>
      </p:sp>
    </p:spTree>
    <p:extLst>
      <p:ext uri="{BB962C8B-B14F-4D97-AF65-F5344CB8AC3E}">
        <p14:creationId xmlns:p14="http://schemas.microsoft.com/office/powerpoint/2010/main" val="2675378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C3E31-BEDE-7D25-F90F-7D9B4D542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Monte-Carlo Tree Search (MCTS)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8032C6-F600-23BE-A6BB-039F72FA08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9252"/>
            <a:ext cx="6413695" cy="4767711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Backup</a:t>
            </a:r>
          </a:p>
          <a:p>
            <a:r>
              <a:rPr lang="en-US" dirty="0"/>
              <a:t>Update the #wins and #playouts on nodes along the tree policy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C68807EE-4EA9-CFE7-D4D2-7E0C65C77C8D}"/>
              </a:ext>
            </a:extLst>
          </p:cNvPr>
          <p:cNvSpPr/>
          <p:nvPr/>
        </p:nvSpPr>
        <p:spPr>
          <a:xfrm>
            <a:off x="9704070" y="760785"/>
            <a:ext cx="569743" cy="56974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n-US" sz="1000" b="1" dirty="0">
                <a:solidFill>
                  <a:srgbClr val="C00000"/>
                </a:solidFill>
              </a:rPr>
              <a:t>37/101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154201D-9AFE-BF35-64FC-D5786B00E148}"/>
              </a:ext>
            </a:extLst>
          </p:cNvPr>
          <p:cNvSpPr/>
          <p:nvPr/>
        </p:nvSpPr>
        <p:spPr>
          <a:xfrm>
            <a:off x="8759190" y="1743179"/>
            <a:ext cx="569743" cy="569743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b="1" dirty="0">
                <a:solidFill>
                  <a:srgbClr val="C00000"/>
                </a:solidFill>
              </a:rPr>
              <a:t>61/80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988101B0-4ACB-74AE-0A8C-B8A4F535C608}"/>
              </a:ext>
            </a:extLst>
          </p:cNvPr>
          <p:cNvSpPr/>
          <p:nvPr/>
        </p:nvSpPr>
        <p:spPr>
          <a:xfrm>
            <a:off x="9704070" y="1743179"/>
            <a:ext cx="569743" cy="569743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1/10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C0283A46-CA01-DCA0-A45B-F71D1A6AA408}"/>
              </a:ext>
            </a:extLst>
          </p:cNvPr>
          <p:cNvSpPr/>
          <p:nvPr/>
        </p:nvSpPr>
        <p:spPr>
          <a:xfrm>
            <a:off x="10648950" y="1743179"/>
            <a:ext cx="569743" cy="569743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2/11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156A596D-C641-FE59-4730-C8571D60D1CF}"/>
              </a:ext>
            </a:extLst>
          </p:cNvPr>
          <p:cNvSpPr/>
          <p:nvPr/>
        </p:nvSpPr>
        <p:spPr>
          <a:xfrm>
            <a:off x="8759190" y="2725573"/>
            <a:ext cx="569743" cy="56974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b="1" dirty="0">
                <a:solidFill>
                  <a:srgbClr val="C00000"/>
                </a:solidFill>
              </a:rPr>
              <a:t>16/54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87E95DEB-1829-F9D1-68AB-2AF2ADFC0135}"/>
              </a:ext>
            </a:extLst>
          </p:cNvPr>
          <p:cNvSpPr/>
          <p:nvPr/>
        </p:nvSpPr>
        <p:spPr>
          <a:xfrm>
            <a:off x="9704070" y="2725573"/>
            <a:ext cx="569743" cy="56974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6/6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867F55CC-6E5D-2C00-9FF5-7A005E1FC924}"/>
              </a:ext>
            </a:extLst>
          </p:cNvPr>
          <p:cNvSpPr/>
          <p:nvPr/>
        </p:nvSpPr>
        <p:spPr>
          <a:xfrm>
            <a:off x="10648950" y="2725573"/>
            <a:ext cx="569743" cy="56974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3/4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1728E5B5-21E0-E995-98B3-0FB1F6EB281A}"/>
              </a:ext>
            </a:extLst>
          </p:cNvPr>
          <p:cNvSpPr/>
          <p:nvPr/>
        </p:nvSpPr>
        <p:spPr>
          <a:xfrm>
            <a:off x="8759189" y="3797237"/>
            <a:ext cx="569743" cy="569743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10/18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DA1C3AA0-69F3-0C93-6B78-71E2E15AEBEA}"/>
              </a:ext>
            </a:extLst>
          </p:cNvPr>
          <p:cNvSpPr/>
          <p:nvPr/>
        </p:nvSpPr>
        <p:spPr>
          <a:xfrm>
            <a:off x="9704069" y="3773656"/>
            <a:ext cx="569743" cy="569743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0/3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78CE1319-D07F-F02B-6205-0325B67E4964}"/>
              </a:ext>
            </a:extLst>
          </p:cNvPr>
          <p:cNvSpPr/>
          <p:nvPr/>
        </p:nvSpPr>
        <p:spPr>
          <a:xfrm>
            <a:off x="10665071" y="3773657"/>
            <a:ext cx="569743" cy="569743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0/3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48EEB1AB-2E53-4403-7144-CBC5A2AD48B4}"/>
              </a:ext>
            </a:extLst>
          </p:cNvPr>
          <p:cNvSpPr/>
          <p:nvPr/>
        </p:nvSpPr>
        <p:spPr>
          <a:xfrm>
            <a:off x="7814310" y="2725572"/>
            <a:ext cx="569743" cy="56974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3/26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CC29756F-5B6D-0F9E-73DA-243EC80B024F}"/>
              </a:ext>
            </a:extLst>
          </p:cNvPr>
          <p:cNvSpPr/>
          <p:nvPr/>
        </p:nvSpPr>
        <p:spPr>
          <a:xfrm>
            <a:off x="7814309" y="3773656"/>
            <a:ext cx="569743" cy="569743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b="1" dirty="0">
                <a:solidFill>
                  <a:srgbClr val="C00000"/>
                </a:solidFill>
              </a:rPr>
              <a:t>28/36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6C6E7BD8-9AD4-DABF-6921-477010DC529D}"/>
              </a:ext>
            </a:extLst>
          </p:cNvPr>
          <p:cNvCxnSpPr>
            <a:cxnSpLocks/>
            <a:stCxn id="28" idx="3"/>
            <a:endCxn id="29" idx="7"/>
          </p:cNvCxnSpPr>
          <p:nvPr/>
        </p:nvCxnSpPr>
        <p:spPr>
          <a:xfrm flipH="1">
            <a:off x="9245496" y="1247091"/>
            <a:ext cx="542011" cy="5795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76472B4E-3EF1-DBD4-43DC-588984188C89}"/>
              </a:ext>
            </a:extLst>
          </p:cNvPr>
          <p:cNvCxnSpPr>
            <a:cxnSpLocks/>
            <a:stCxn id="28" idx="4"/>
            <a:endCxn id="30" idx="0"/>
          </p:cNvCxnSpPr>
          <p:nvPr/>
        </p:nvCxnSpPr>
        <p:spPr>
          <a:xfrm>
            <a:off x="9988942" y="1330528"/>
            <a:ext cx="0" cy="4126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28FAD64-7DA5-C131-F3FA-E5BB0D976F83}"/>
              </a:ext>
            </a:extLst>
          </p:cNvPr>
          <p:cNvCxnSpPr>
            <a:cxnSpLocks/>
            <a:stCxn id="28" idx="5"/>
            <a:endCxn id="31" idx="1"/>
          </p:cNvCxnSpPr>
          <p:nvPr/>
        </p:nvCxnSpPr>
        <p:spPr>
          <a:xfrm>
            <a:off x="10190376" y="1247091"/>
            <a:ext cx="542011" cy="5795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D743ADD9-D32C-5B13-462A-2E7FBABFD382}"/>
              </a:ext>
            </a:extLst>
          </p:cNvPr>
          <p:cNvCxnSpPr>
            <a:cxnSpLocks/>
            <a:stCxn id="29" idx="3"/>
            <a:endCxn id="38" idx="7"/>
          </p:cNvCxnSpPr>
          <p:nvPr/>
        </p:nvCxnSpPr>
        <p:spPr>
          <a:xfrm flipH="1">
            <a:off x="8300616" y="2229485"/>
            <a:ext cx="542011" cy="5795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061565CD-C5F4-DDA4-7315-73538872BB9B}"/>
              </a:ext>
            </a:extLst>
          </p:cNvPr>
          <p:cNvCxnSpPr>
            <a:cxnSpLocks/>
            <a:stCxn id="29" idx="4"/>
            <a:endCxn id="32" idx="0"/>
          </p:cNvCxnSpPr>
          <p:nvPr/>
        </p:nvCxnSpPr>
        <p:spPr>
          <a:xfrm>
            <a:off x="9044062" y="2312922"/>
            <a:ext cx="0" cy="4126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4E4E1D6-84FB-6BBC-6A15-1F6A409D0617}"/>
              </a:ext>
            </a:extLst>
          </p:cNvPr>
          <p:cNvCxnSpPr>
            <a:cxnSpLocks/>
            <a:stCxn id="32" idx="4"/>
            <a:endCxn id="35" idx="0"/>
          </p:cNvCxnSpPr>
          <p:nvPr/>
        </p:nvCxnSpPr>
        <p:spPr>
          <a:xfrm flipH="1">
            <a:off x="9044061" y="3295316"/>
            <a:ext cx="1" cy="5019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B388BC0E-5B95-FE51-C05D-2C15F5A40154}"/>
              </a:ext>
            </a:extLst>
          </p:cNvPr>
          <p:cNvCxnSpPr>
            <a:cxnSpLocks/>
            <a:stCxn id="32" idx="3"/>
            <a:endCxn id="39" idx="7"/>
          </p:cNvCxnSpPr>
          <p:nvPr/>
        </p:nvCxnSpPr>
        <p:spPr>
          <a:xfrm flipH="1">
            <a:off x="8300615" y="3211879"/>
            <a:ext cx="542012" cy="6452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72C04C89-C87A-EB6E-5B90-002D5A782598}"/>
              </a:ext>
            </a:extLst>
          </p:cNvPr>
          <p:cNvCxnSpPr>
            <a:cxnSpLocks/>
            <a:stCxn id="30" idx="5"/>
            <a:endCxn id="34" idx="1"/>
          </p:cNvCxnSpPr>
          <p:nvPr/>
        </p:nvCxnSpPr>
        <p:spPr>
          <a:xfrm>
            <a:off x="10190376" y="2229485"/>
            <a:ext cx="542011" cy="5795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46F15D6D-47A2-A1FB-182A-1ABFF3DC245C}"/>
              </a:ext>
            </a:extLst>
          </p:cNvPr>
          <p:cNvCxnSpPr>
            <a:cxnSpLocks/>
            <a:stCxn id="30" idx="4"/>
            <a:endCxn id="33" idx="0"/>
          </p:cNvCxnSpPr>
          <p:nvPr/>
        </p:nvCxnSpPr>
        <p:spPr>
          <a:xfrm>
            <a:off x="9988942" y="2312922"/>
            <a:ext cx="0" cy="4126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3BD985D3-C669-B359-232F-B5016F42BD7E}"/>
              </a:ext>
            </a:extLst>
          </p:cNvPr>
          <p:cNvCxnSpPr>
            <a:cxnSpLocks/>
            <a:stCxn id="33" idx="5"/>
            <a:endCxn id="37" idx="1"/>
          </p:cNvCxnSpPr>
          <p:nvPr/>
        </p:nvCxnSpPr>
        <p:spPr>
          <a:xfrm>
            <a:off x="10190376" y="3211879"/>
            <a:ext cx="558132" cy="6452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E11EA304-70BC-632F-BB17-69D42135751D}"/>
              </a:ext>
            </a:extLst>
          </p:cNvPr>
          <p:cNvCxnSpPr>
            <a:cxnSpLocks/>
            <a:stCxn id="33" idx="4"/>
            <a:endCxn id="36" idx="0"/>
          </p:cNvCxnSpPr>
          <p:nvPr/>
        </p:nvCxnSpPr>
        <p:spPr>
          <a:xfrm flipH="1">
            <a:off x="9988941" y="3295316"/>
            <a:ext cx="1" cy="4783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Oval 50">
            <a:extLst>
              <a:ext uri="{FF2B5EF4-FFF2-40B4-BE49-F238E27FC236}">
                <a16:creationId xmlns:a16="http://schemas.microsoft.com/office/drawing/2014/main" id="{C5C56BAF-5BCC-5645-802A-D51435183FDA}"/>
              </a:ext>
            </a:extLst>
          </p:cNvPr>
          <p:cNvSpPr/>
          <p:nvPr/>
        </p:nvSpPr>
        <p:spPr>
          <a:xfrm>
            <a:off x="7814309" y="4824533"/>
            <a:ext cx="569743" cy="56974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b="1" dirty="0">
                <a:solidFill>
                  <a:srgbClr val="C00000"/>
                </a:solidFill>
              </a:rPr>
              <a:t>0/1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E77CBF7B-A14F-9C47-9502-24E512A835A7}"/>
              </a:ext>
            </a:extLst>
          </p:cNvPr>
          <p:cNvCxnSpPr>
            <a:cxnSpLocks/>
            <a:stCxn id="39" idx="4"/>
            <a:endCxn id="51" idx="0"/>
          </p:cNvCxnSpPr>
          <p:nvPr/>
        </p:nvCxnSpPr>
        <p:spPr>
          <a:xfrm>
            <a:off x="8099181" y="4343399"/>
            <a:ext cx="0" cy="4811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4386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615939-2DFB-973A-4888-6D95DB72E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Monte-Carlo Tree Search (MCTS)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433EA2-D0A8-ED7F-8D6B-BDB561434A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9252"/>
            <a:ext cx="10515600" cy="476771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Finally, </a:t>
            </a:r>
          </a:p>
          <a:p>
            <a:r>
              <a:rPr lang="en-US" dirty="0"/>
              <a:t>Choose the action from the root node that has the largest visit count.</a:t>
            </a:r>
          </a:p>
          <a:p>
            <a:pPr lvl="1"/>
            <a:r>
              <a:rPr lang="en-US" dirty="0"/>
              <a:t>Why not the action with the highest win rate?  </a:t>
            </a:r>
          </a:p>
          <a:p>
            <a:r>
              <a:rPr lang="en-US" dirty="0"/>
              <a:t>After the opponent’s move, start the same procedure from the new state </a:t>
            </a:r>
            <a:br>
              <a:rPr lang="en-US" dirty="0"/>
            </a:br>
            <a:r>
              <a:rPr lang="en-US" dirty="0"/>
              <a:t>(can keep the statistics from the previous state)</a:t>
            </a:r>
          </a:p>
        </p:txBody>
      </p:sp>
    </p:spTree>
    <p:extLst>
      <p:ext uri="{BB962C8B-B14F-4D97-AF65-F5344CB8AC3E}">
        <p14:creationId xmlns:p14="http://schemas.microsoft.com/office/powerpoint/2010/main" val="1969346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E0F14-A408-5F5E-3146-5327A523F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Application of MCTS in AlphaGo and AlphaGo Zero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010167-B312-0896-1AA7-85B9260FC5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9252"/>
            <a:ext cx="10515600" cy="158013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Check Section 16.6 of </a:t>
            </a:r>
            <a:r>
              <a:rPr lang="en-US" dirty="0">
                <a:hlinkClick r:id="rId2"/>
              </a:rPr>
              <a:t>https://www.andrew.cmu.edu/course/10-703/textbook/BartoSutton.pdf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139335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7CD133-CC7B-BE48-6370-2F09E4ECB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 Tic-Tac-Toe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C66C1A-A440-FBC8-BCAC-2EAFF155A5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5D2A49C-53DE-9D96-776C-E016861B0A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5099" y="1409252"/>
            <a:ext cx="9421801" cy="5014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2105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7DC54-3FD0-A3EC-B2C8-C77DD6801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Calculating Minimax Values</a:t>
            </a:r>
          </a:p>
        </p:txBody>
      </p:sp>
      <p:sp>
        <p:nvSpPr>
          <p:cNvPr id="4" name="Left-Right-Up Arrow 8">
            <a:extLst>
              <a:ext uri="{FF2B5EF4-FFF2-40B4-BE49-F238E27FC236}">
                <a16:creationId xmlns:a16="http://schemas.microsoft.com/office/drawing/2014/main" id="{1850F444-BBE2-0D96-286A-AB3AA065A479}"/>
              </a:ext>
            </a:extLst>
          </p:cNvPr>
          <p:cNvSpPr/>
          <p:nvPr/>
        </p:nvSpPr>
        <p:spPr>
          <a:xfrm>
            <a:off x="5029200" y="2895600"/>
            <a:ext cx="2133600" cy="2590800"/>
          </a:xfrm>
          <a:prstGeom prst="leftRightUpArrow">
            <a:avLst>
              <a:gd name="adj1" fmla="val 18522"/>
              <a:gd name="adj2" fmla="val 19062"/>
              <a:gd name="adj3" fmla="val 19062"/>
            </a:avLst>
          </a:prstGeom>
          <a:solidFill>
            <a:srgbClr val="BD92DE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11">
            <a:extLst>
              <a:ext uri="{FF2B5EF4-FFF2-40B4-BE49-F238E27FC236}">
                <a16:creationId xmlns:a16="http://schemas.microsoft.com/office/drawing/2014/main" id="{1ED60297-B1BA-AD53-51B9-300431789315}"/>
              </a:ext>
            </a:extLst>
          </p:cNvPr>
          <p:cNvSpPr/>
          <p:nvPr/>
        </p:nvSpPr>
        <p:spPr>
          <a:xfrm>
            <a:off x="7239000" y="3962400"/>
            <a:ext cx="4724400" cy="2209800"/>
          </a:xfrm>
          <a:prstGeom prst="roundRect">
            <a:avLst/>
          </a:prstGeom>
          <a:solidFill>
            <a:srgbClr val="C00000">
              <a:alpha val="16000"/>
            </a:srgb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10">
            <a:extLst>
              <a:ext uri="{FF2B5EF4-FFF2-40B4-BE49-F238E27FC236}">
                <a16:creationId xmlns:a16="http://schemas.microsoft.com/office/drawing/2014/main" id="{4FB70620-ECC1-48D3-3DF7-33EE4E73D98C}"/>
              </a:ext>
            </a:extLst>
          </p:cNvPr>
          <p:cNvSpPr/>
          <p:nvPr/>
        </p:nvSpPr>
        <p:spPr>
          <a:xfrm>
            <a:off x="228600" y="3962400"/>
            <a:ext cx="4724400" cy="2209800"/>
          </a:xfrm>
          <a:prstGeom prst="roundRect">
            <a:avLst/>
          </a:prstGeom>
          <a:solidFill>
            <a:srgbClr val="0066CC">
              <a:alpha val="16000"/>
            </a:srgb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9">
            <a:extLst>
              <a:ext uri="{FF2B5EF4-FFF2-40B4-BE49-F238E27FC236}">
                <a16:creationId xmlns:a16="http://schemas.microsoft.com/office/drawing/2014/main" id="{A4E6F3F6-E38B-15BF-E426-8BEFEF4DB580}"/>
              </a:ext>
            </a:extLst>
          </p:cNvPr>
          <p:cNvSpPr/>
          <p:nvPr/>
        </p:nvSpPr>
        <p:spPr>
          <a:xfrm>
            <a:off x="2286000" y="1371600"/>
            <a:ext cx="7620000" cy="2057400"/>
          </a:xfrm>
          <a:prstGeom prst="roundRect">
            <a:avLst/>
          </a:prstGeom>
          <a:solidFill>
            <a:srgbClr val="C39BE1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E1E9610-789D-DCA2-4A3C-41143A24BF64}"/>
              </a:ext>
            </a:extLst>
          </p:cNvPr>
          <p:cNvSpPr txBox="1">
            <a:spLocks/>
          </p:cNvSpPr>
          <p:nvPr/>
        </p:nvSpPr>
        <p:spPr>
          <a:xfrm>
            <a:off x="2466536" y="1294226"/>
            <a:ext cx="8229600" cy="2057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  <a:spcBef>
                <a:spcPts val="1200"/>
              </a:spcBef>
              <a:buFont typeface="Wingdings" pitchFamily="2" charset="2"/>
              <a:buNone/>
            </a:pPr>
            <a:endParaRPr lang="en-US" sz="2200" dirty="0"/>
          </a:p>
          <a:p>
            <a:pPr>
              <a:lnSpc>
                <a:spcPct val="80000"/>
              </a:lnSpc>
              <a:spcBef>
                <a:spcPts val="1200"/>
              </a:spcBef>
              <a:buFont typeface="Wingdings" pitchFamily="2" charset="2"/>
              <a:buNone/>
            </a:pPr>
            <a:r>
              <a:rPr lang="en-US" sz="2200" dirty="0">
                <a:solidFill>
                  <a:srgbClr val="7030A0"/>
                </a:solidFill>
              </a:rPr>
              <a:t>def value(state):</a:t>
            </a:r>
          </a:p>
          <a:p>
            <a:pPr lvl="1">
              <a:lnSpc>
                <a:spcPct val="80000"/>
              </a:lnSpc>
              <a:buFont typeface="Wingdings" pitchFamily="2" charset="2"/>
              <a:buNone/>
            </a:pPr>
            <a:r>
              <a:rPr lang="en-US" sz="2200" dirty="0"/>
              <a:t>if the state is a terminal state: return the state’s utility</a:t>
            </a:r>
          </a:p>
          <a:p>
            <a:pPr lvl="1">
              <a:lnSpc>
                <a:spcPct val="80000"/>
              </a:lnSpc>
              <a:buFont typeface="Wingdings" pitchFamily="2" charset="2"/>
              <a:buNone/>
            </a:pPr>
            <a:r>
              <a:rPr lang="en-US" sz="2200" dirty="0"/>
              <a:t>if the next agent is </a:t>
            </a:r>
            <a:r>
              <a:rPr lang="en-US" sz="2200" dirty="0">
                <a:solidFill>
                  <a:srgbClr val="0070C0"/>
                </a:solidFill>
              </a:rPr>
              <a:t>MAX</a:t>
            </a:r>
            <a:r>
              <a:rPr lang="en-US" sz="2200" dirty="0"/>
              <a:t>: return </a:t>
            </a:r>
            <a:r>
              <a:rPr lang="en-US" sz="2200" dirty="0">
                <a:solidFill>
                  <a:srgbClr val="0070C0"/>
                </a:solidFill>
              </a:rPr>
              <a:t>max-value(state)</a:t>
            </a:r>
          </a:p>
          <a:p>
            <a:pPr lvl="1">
              <a:lnSpc>
                <a:spcPct val="80000"/>
              </a:lnSpc>
              <a:buFont typeface="Wingdings" pitchFamily="2" charset="2"/>
              <a:buNone/>
            </a:pPr>
            <a:r>
              <a:rPr lang="en-US" sz="2200" dirty="0"/>
              <a:t>if the next agent is </a:t>
            </a:r>
            <a:r>
              <a:rPr lang="en-US" sz="2200" dirty="0">
                <a:solidFill>
                  <a:srgbClr val="C00000"/>
                </a:solidFill>
              </a:rPr>
              <a:t>MIN</a:t>
            </a:r>
            <a:r>
              <a:rPr lang="en-US" sz="2200" dirty="0"/>
              <a:t>: return </a:t>
            </a:r>
            <a:r>
              <a:rPr lang="en-US" sz="2200" dirty="0">
                <a:solidFill>
                  <a:srgbClr val="C00000"/>
                </a:solidFill>
              </a:rPr>
              <a:t>min-value(state)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36F4F73A-0DB8-E5B1-95BE-85D740B171C2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7329854" y="4185140"/>
                <a:ext cx="4800600" cy="2286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36" tIns="45718" rIns="91436" bIns="45718" numCol="1" anchor="t" anchorCtr="0" compatLnSpc="1">
                <a:prstTxWarp prst="textNoShape">
                  <a:avLst/>
                </a:prstTxWarp>
              </a:bodyPr>
              <a:lstStyle/>
              <a:p>
                <a:pPr marL="342882" marR="0" lvl="0" indent="-342882" algn="l" defTabSz="914400" rtl="0" eaLnBrk="1" fontAlgn="base" latinLnBrk="0" hangingPunct="1">
                  <a:lnSpc>
                    <a:spcPct val="80000"/>
                  </a:lnSpc>
                  <a:spcBef>
                    <a:spcPts val="1200"/>
                  </a:spcBef>
                  <a:spcAft>
                    <a:spcPct val="0"/>
                  </a:spcAft>
                  <a:buClr>
                    <a:schemeClr val="accent2"/>
                  </a:buClr>
                  <a:buSzTx/>
                  <a:buFont typeface="Wingdings" pitchFamily="2" charset="2"/>
                  <a:buNone/>
                  <a:tabLst/>
                  <a:defRPr/>
                </a:pPr>
                <a:r>
                  <a:rPr kumimoji="0" lang="en-US" sz="2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def min-value(state):</a:t>
                </a:r>
              </a:p>
              <a:p>
                <a:pPr marL="742913" lvl="1" indent="-285737">
                  <a:lnSpc>
                    <a:spcPct val="80000"/>
                  </a:lnSpc>
                  <a:spcBef>
                    <a:spcPct val="20000"/>
                  </a:spcBef>
                  <a:buClr>
                    <a:schemeClr val="tx1"/>
                  </a:buClr>
                  <a:defRPr/>
                </a:pPr>
                <a:r>
                  <a:rPr lang="en-US" sz="2200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initialize v = </a:t>
                </a:r>
                <a14:m>
                  <m:oMath xmlns:m="http://schemas.openxmlformats.org/officeDocument/2006/math">
                    <m:r>
                      <a:rPr lang="en-US" sz="2200" i="1" kern="0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+∞</m:t>
                    </m:r>
                  </m:oMath>
                </a14:m>
                <a:endParaRPr lang="en-US" sz="2200" kern="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742913" lvl="1" indent="-285737">
                  <a:lnSpc>
                    <a:spcPct val="80000"/>
                  </a:lnSpc>
                  <a:spcBef>
                    <a:spcPct val="20000"/>
                  </a:spcBef>
                  <a:buClr>
                    <a:schemeClr val="tx1"/>
                  </a:buClr>
                  <a:defRPr/>
                </a:pPr>
                <a:r>
                  <a:rPr lang="en-US" sz="2200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for each successor of state:</a:t>
                </a:r>
              </a:p>
              <a:p>
                <a:pPr marL="1142942" lvl="2" indent="-228589">
                  <a:lnSpc>
                    <a:spcPct val="80000"/>
                  </a:lnSpc>
                  <a:spcBef>
                    <a:spcPct val="20000"/>
                  </a:spcBef>
                  <a:buClr>
                    <a:schemeClr val="accent2"/>
                  </a:buClr>
                  <a:defRPr/>
                </a:pPr>
                <a:r>
                  <a:rPr lang="en-US" sz="2200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v = min(v, </a:t>
                </a:r>
                <a:r>
                  <a:rPr lang="en-US" sz="2200" kern="0" dirty="0">
                    <a:solidFill>
                      <a:srgbClr val="7030A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value(successor)</a:t>
                </a:r>
                <a:r>
                  <a:rPr lang="en-US" sz="2200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</a:p>
              <a:p>
                <a:pPr marL="742913" lvl="1" indent="-285737">
                  <a:lnSpc>
                    <a:spcPct val="80000"/>
                  </a:lnSpc>
                  <a:spcBef>
                    <a:spcPct val="20000"/>
                  </a:spcBef>
                  <a:buClr>
                    <a:schemeClr val="tx1"/>
                  </a:buClr>
                  <a:defRPr/>
                </a:pPr>
                <a:r>
                  <a:rPr lang="en-US" sz="2200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return v</a:t>
                </a:r>
              </a:p>
              <a:p>
                <a:pPr marL="742913" marR="0" lvl="1" indent="-285737" algn="l" defTabSz="914400" rtl="0" eaLnBrk="1" fontAlgn="base" latinLnBrk="0" hangingPunct="1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Tx/>
                  <a:buFont typeface="Wingdings" pitchFamily="2" charset="2"/>
                  <a:buNone/>
                  <a:tabLst/>
                  <a:defRPr/>
                </a:pPr>
                <a:endParaRPr kumimoji="0" lang="en-US" sz="2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36F4F73A-0DB8-E5B1-95BE-85D740B171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329854" y="4185140"/>
                <a:ext cx="4800600" cy="2286000"/>
              </a:xfrm>
              <a:prstGeom prst="rect">
                <a:avLst/>
              </a:prstGeom>
              <a:blipFill>
                <a:blip r:embed="rId2"/>
                <a:stretch>
                  <a:fillRect l="-1650" t="-4533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498CA23B-92F6-6933-BD97-7ABED936AA6A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270216" y="3781864"/>
                <a:ext cx="5410200" cy="22098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36" tIns="45718" rIns="91436" bIns="45718" numCol="1" anchor="t" anchorCtr="0" compatLnSpc="1">
                <a:prstTxWarp prst="textNoShape">
                  <a:avLst/>
                </a:prstTxWarp>
              </a:bodyPr>
              <a:lstStyle/>
              <a:p>
                <a:pPr marL="342882" marR="0" lvl="0" indent="-342882" algn="l" defTabSz="914400" rtl="0" eaLnBrk="1" fontAlgn="base" latinLnBrk="0" hangingPunct="1">
                  <a:lnSpc>
                    <a:spcPct val="80000"/>
                  </a:lnSpc>
                  <a:spcBef>
                    <a:spcPts val="1200"/>
                  </a:spcBef>
                  <a:spcAft>
                    <a:spcPct val="0"/>
                  </a:spcAft>
                  <a:buClr>
                    <a:schemeClr val="accent2"/>
                  </a:buClr>
                  <a:buSzTx/>
                  <a:buFont typeface="Wingdings" pitchFamily="2" charset="2"/>
                  <a:buNone/>
                  <a:tabLst/>
                  <a:defRPr/>
                </a:pPr>
                <a:endParaRPr kumimoji="0" lang="en-US" sz="2200" b="0" i="0" u="none" strike="noStrike" kern="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342882" marR="0" lvl="0" indent="-342882" algn="l" defTabSz="914400" rtl="0" eaLnBrk="1" fontAlgn="base" latinLnBrk="0" hangingPunct="1">
                  <a:lnSpc>
                    <a:spcPct val="80000"/>
                  </a:lnSpc>
                  <a:spcBef>
                    <a:spcPts val="1200"/>
                  </a:spcBef>
                  <a:spcAft>
                    <a:spcPct val="0"/>
                  </a:spcAft>
                  <a:buClr>
                    <a:schemeClr val="accent2"/>
                  </a:buClr>
                  <a:buSzTx/>
                  <a:buFont typeface="Wingdings" pitchFamily="2" charset="2"/>
                  <a:buNone/>
                  <a:tabLst/>
                  <a:defRPr/>
                </a:pPr>
                <a:r>
                  <a:rPr kumimoji="0" lang="en-US" sz="2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def max-value(state):</a:t>
                </a:r>
              </a:p>
              <a:p>
                <a:pPr marL="742913" lvl="1" indent="-285737">
                  <a:lnSpc>
                    <a:spcPct val="80000"/>
                  </a:lnSpc>
                  <a:spcBef>
                    <a:spcPct val="20000"/>
                  </a:spcBef>
                  <a:buClr>
                    <a:schemeClr val="tx1"/>
                  </a:buClr>
                  <a:defRPr/>
                </a:pPr>
                <a:r>
                  <a:rPr lang="en-US" sz="2200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initialize v = </a:t>
                </a:r>
                <a14:m>
                  <m:oMath xmlns:m="http://schemas.openxmlformats.org/officeDocument/2006/math">
                    <m:r>
                      <a:rPr lang="en-US" sz="2200" b="0" i="1" kern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−∞</m:t>
                    </m:r>
                  </m:oMath>
                </a14:m>
                <a:endParaRPr lang="en-US" sz="2200" kern="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742913" lvl="1" indent="-285737">
                  <a:lnSpc>
                    <a:spcPct val="80000"/>
                  </a:lnSpc>
                  <a:spcBef>
                    <a:spcPct val="20000"/>
                  </a:spcBef>
                  <a:buClr>
                    <a:schemeClr val="tx1"/>
                  </a:buClr>
                  <a:defRPr/>
                </a:pPr>
                <a:r>
                  <a:rPr lang="en-US" sz="2200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for each successor of state:</a:t>
                </a:r>
              </a:p>
              <a:p>
                <a:pPr marL="1142942" lvl="2" indent="-228589">
                  <a:lnSpc>
                    <a:spcPct val="80000"/>
                  </a:lnSpc>
                  <a:spcBef>
                    <a:spcPct val="20000"/>
                  </a:spcBef>
                  <a:buClr>
                    <a:schemeClr val="accent2"/>
                  </a:buClr>
                  <a:defRPr/>
                </a:pPr>
                <a:r>
                  <a:rPr lang="en-US" sz="2200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v = max(v, </a:t>
                </a:r>
                <a:r>
                  <a:rPr lang="en-US" sz="2200" kern="0" dirty="0">
                    <a:solidFill>
                      <a:srgbClr val="7030A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value(successor)</a:t>
                </a:r>
                <a:r>
                  <a:rPr lang="en-US" sz="2200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</a:p>
              <a:p>
                <a:pPr marL="742913" lvl="1" indent="-285737">
                  <a:lnSpc>
                    <a:spcPct val="80000"/>
                  </a:lnSpc>
                  <a:spcBef>
                    <a:spcPct val="20000"/>
                  </a:spcBef>
                  <a:buClr>
                    <a:schemeClr val="tx1"/>
                  </a:buClr>
                  <a:defRPr/>
                </a:pPr>
                <a:r>
                  <a:rPr lang="en-US" sz="2200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return v</a:t>
                </a:r>
              </a:p>
            </p:txBody>
          </p:sp>
        </mc:Choice>
        <mc:Fallback xmlns="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498CA23B-92F6-6933-BD97-7ABED936AA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70216" y="3781864"/>
                <a:ext cx="5410200" cy="2209800"/>
              </a:xfrm>
              <a:prstGeom prst="rect">
                <a:avLst/>
              </a:prstGeom>
              <a:blipFill>
                <a:blip r:embed="rId3"/>
                <a:stretch>
                  <a:fillRect l="-1464" b="-1928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1889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/>
      <p:bldP spid="9" grpId="0"/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DC9612D1-40C3-D6AF-7BFE-521D815C7FEB}"/>
              </a:ext>
            </a:extLst>
          </p:cNvPr>
          <p:cNvCxnSpPr>
            <a:cxnSpLocks/>
          </p:cNvCxnSpPr>
          <p:nvPr/>
        </p:nvCxnSpPr>
        <p:spPr>
          <a:xfrm>
            <a:off x="5312230" y="3969501"/>
            <a:ext cx="2234" cy="6264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A2F0D4AB-C3B5-CCBF-331A-ABAA7870EC5E}"/>
              </a:ext>
            </a:extLst>
          </p:cNvPr>
          <p:cNvCxnSpPr>
            <a:cxnSpLocks/>
          </p:cNvCxnSpPr>
          <p:nvPr/>
        </p:nvCxnSpPr>
        <p:spPr>
          <a:xfrm>
            <a:off x="7200458" y="5041802"/>
            <a:ext cx="422031" cy="8038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4CCA8F1E-66DE-E47D-A841-F9EE916AED22}"/>
              </a:ext>
            </a:extLst>
          </p:cNvPr>
          <p:cNvCxnSpPr>
            <a:cxnSpLocks/>
          </p:cNvCxnSpPr>
          <p:nvPr/>
        </p:nvCxnSpPr>
        <p:spPr>
          <a:xfrm flipH="1">
            <a:off x="4859940" y="5048837"/>
            <a:ext cx="458368" cy="8038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BB602D28-1B93-0D1C-EEFC-47850A53DF3F}"/>
              </a:ext>
            </a:extLst>
          </p:cNvPr>
          <p:cNvCxnSpPr>
            <a:cxnSpLocks/>
            <a:stCxn id="14" idx="0"/>
            <a:endCxn id="26" idx="0"/>
          </p:cNvCxnSpPr>
          <p:nvPr/>
        </p:nvCxnSpPr>
        <p:spPr>
          <a:xfrm flipH="1">
            <a:off x="3032311" y="5044150"/>
            <a:ext cx="490600" cy="7896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934E8C44-90A6-BAED-5974-F170161DCB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Minimax Policy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8ACBC74-6DE6-3C93-A30C-9340F15BC638}"/>
              </a:ext>
            </a:extLst>
          </p:cNvPr>
          <p:cNvSpPr txBox="1">
            <a:spLocks/>
          </p:cNvSpPr>
          <p:nvPr/>
        </p:nvSpPr>
        <p:spPr>
          <a:xfrm>
            <a:off x="1084379" y="3465052"/>
            <a:ext cx="1201615" cy="6664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MAX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0624B9B-5C73-62B5-CA85-DFABB380042C}"/>
              </a:ext>
            </a:extLst>
          </p:cNvPr>
          <p:cNvSpPr txBox="1">
            <a:spLocks/>
          </p:cNvSpPr>
          <p:nvPr/>
        </p:nvSpPr>
        <p:spPr>
          <a:xfrm>
            <a:off x="1099458" y="4547714"/>
            <a:ext cx="1201615" cy="6664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MIN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7630247-5AFE-2CC6-5F7E-0F431AFEC1DB}"/>
              </a:ext>
            </a:extLst>
          </p:cNvPr>
          <p:cNvCxnSpPr>
            <a:cxnSpLocks/>
          </p:cNvCxnSpPr>
          <p:nvPr/>
        </p:nvCxnSpPr>
        <p:spPr>
          <a:xfrm flipH="1">
            <a:off x="3032311" y="5052754"/>
            <a:ext cx="492369" cy="79524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ABF8D10-0176-D40C-B6EF-829EA847EE8A}"/>
              </a:ext>
            </a:extLst>
          </p:cNvPr>
          <p:cNvCxnSpPr>
            <a:cxnSpLocks/>
          </p:cNvCxnSpPr>
          <p:nvPr/>
        </p:nvCxnSpPr>
        <p:spPr>
          <a:xfrm>
            <a:off x="3524680" y="5052754"/>
            <a:ext cx="426136" cy="7952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BEF27A9-166A-DEEF-8972-CBA3A998F094}"/>
              </a:ext>
            </a:extLst>
          </p:cNvPr>
          <p:cNvCxnSpPr>
            <a:cxnSpLocks/>
          </p:cNvCxnSpPr>
          <p:nvPr/>
        </p:nvCxnSpPr>
        <p:spPr>
          <a:xfrm flipH="1">
            <a:off x="4869321" y="5044151"/>
            <a:ext cx="458368" cy="80384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55CFFE0-C136-D44E-1D29-47898EA2C87D}"/>
              </a:ext>
            </a:extLst>
          </p:cNvPr>
          <p:cNvCxnSpPr>
            <a:cxnSpLocks/>
          </p:cNvCxnSpPr>
          <p:nvPr/>
        </p:nvCxnSpPr>
        <p:spPr>
          <a:xfrm>
            <a:off x="5327689" y="5044151"/>
            <a:ext cx="460137" cy="8038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03FE369-29FA-E5E5-6265-FED07BD1BC94}"/>
              </a:ext>
            </a:extLst>
          </p:cNvPr>
          <p:cNvCxnSpPr>
            <a:cxnSpLocks/>
          </p:cNvCxnSpPr>
          <p:nvPr/>
        </p:nvCxnSpPr>
        <p:spPr>
          <a:xfrm flipH="1">
            <a:off x="6706331" y="5044150"/>
            <a:ext cx="496473" cy="8038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0B51220-4FC4-9064-F320-13A52030A99B}"/>
              </a:ext>
            </a:extLst>
          </p:cNvPr>
          <p:cNvCxnSpPr>
            <a:cxnSpLocks/>
          </p:cNvCxnSpPr>
          <p:nvPr/>
        </p:nvCxnSpPr>
        <p:spPr>
          <a:xfrm>
            <a:off x="7202804" y="5044150"/>
            <a:ext cx="422031" cy="80385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0BD9B293-A10C-937F-A832-1F64819FFD09}"/>
              </a:ext>
            </a:extLst>
          </p:cNvPr>
          <p:cNvSpPr/>
          <p:nvPr/>
        </p:nvSpPr>
        <p:spPr>
          <a:xfrm>
            <a:off x="5053368" y="3503044"/>
            <a:ext cx="522192" cy="450166"/>
          </a:xfrm>
          <a:prstGeom prst="triangl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F684CA6D-B681-0DB0-5F4C-BFAA4FDB8484}"/>
              </a:ext>
            </a:extLst>
          </p:cNvPr>
          <p:cNvSpPr/>
          <p:nvPr/>
        </p:nvSpPr>
        <p:spPr>
          <a:xfrm rot="10800000">
            <a:off x="3261815" y="4593984"/>
            <a:ext cx="522192" cy="450166"/>
          </a:xfrm>
          <a:prstGeom prst="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116EC838-D84E-5DC3-FEEA-26E0216FF368}"/>
              </a:ext>
            </a:extLst>
          </p:cNvPr>
          <p:cNvSpPr/>
          <p:nvPr/>
        </p:nvSpPr>
        <p:spPr>
          <a:xfrm rot="10800000">
            <a:off x="5055602" y="4579679"/>
            <a:ext cx="522192" cy="450166"/>
          </a:xfrm>
          <a:prstGeom prst="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494D805A-E17E-3EAE-16BF-11FA9D0AA615}"/>
              </a:ext>
            </a:extLst>
          </p:cNvPr>
          <p:cNvSpPr/>
          <p:nvPr/>
        </p:nvSpPr>
        <p:spPr>
          <a:xfrm rot="10800000">
            <a:off x="6941708" y="4595245"/>
            <a:ext cx="522192" cy="450166"/>
          </a:xfrm>
          <a:prstGeom prst="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EE8C562-760A-B106-BEDE-A9961911D5FF}"/>
              </a:ext>
            </a:extLst>
          </p:cNvPr>
          <p:cNvCxnSpPr>
            <a:cxnSpLocks/>
            <a:endCxn id="14" idx="3"/>
          </p:cNvCxnSpPr>
          <p:nvPr/>
        </p:nvCxnSpPr>
        <p:spPr>
          <a:xfrm flipH="1">
            <a:off x="3522911" y="3957421"/>
            <a:ext cx="1804779" cy="6365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47300D0-0C13-11B1-9D62-EC6C809C7F85}"/>
              </a:ext>
            </a:extLst>
          </p:cNvPr>
          <p:cNvCxnSpPr>
            <a:cxnSpLocks/>
            <a:stCxn id="13" idx="3"/>
            <a:endCxn id="15" idx="3"/>
          </p:cNvCxnSpPr>
          <p:nvPr/>
        </p:nvCxnSpPr>
        <p:spPr>
          <a:xfrm>
            <a:off x="5314464" y="3953210"/>
            <a:ext cx="2234" cy="626469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605E1DE-F036-BB70-C1BB-9BF421A243D9}"/>
              </a:ext>
            </a:extLst>
          </p:cNvPr>
          <p:cNvCxnSpPr>
            <a:cxnSpLocks/>
            <a:endCxn id="16" idx="3"/>
          </p:cNvCxnSpPr>
          <p:nvPr/>
        </p:nvCxnSpPr>
        <p:spPr>
          <a:xfrm>
            <a:off x="5327690" y="3957421"/>
            <a:ext cx="1875114" cy="6378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40CE3647-04A0-174A-6BDC-6088018A63A7}"/>
              </a:ext>
            </a:extLst>
          </p:cNvPr>
          <p:cNvSpPr/>
          <p:nvPr/>
        </p:nvSpPr>
        <p:spPr>
          <a:xfrm>
            <a:off x="2667491" y="5856603"/>
            <a:ext cx="546755" cy="369927"/>
          </a:xfrm>
          <a:prstGeom prst="rect">
            <a:avLst/>
          </a:prstGeom>
          <a:solidFill>
            <a:srgbClr val="BD92D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4DE88A8-54A2-A2EF-6006-DB1EA893AB8F}"/>
              </a:ext>
            </a:extLst>
          </p:cNvPr>
          <p:cNvSpPr/>
          <p:nvPr/>
        </p:nvSpPr>
        <p:spPr>
          <a:xfrm>
            <a:off x="3677438" y="5856603"/>
            <a:ext cx="546755" cy="369927"/>
          </a:xfrm>
          <a:prstGeom prst="rect">
            <a:avLst/>
          </a:prstGeom>
          <a:solidFill>
            <a:srgbClr val="BD92D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2850983-7E20-E191-6240-93430756289B}"/>
              </a:ext>
            </a:extLst>
          </p:cNvPr>
          <p:cNvSpPr/>
          <p:nvPr/>
        </p:nvSpPr>
        <p:spPr>
          <a:xfrm>
            <a:off x="4523614" y="5856603"/>
            <a:ext cx="546755" cy="369927"/>
          </a:xfrm>
          <a:prstGeom prst="rect">
            <a:avLst/>
          </a:prstGeom>
          <a:solidFill>
            <a:srgbClr val="BD92D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CECFF55-42A6-7208-9730-D056353B1C79}"/>
              </a:ext>
            </a:extLst>
          </p:cNvPr>
          <p:cNvSpPr/>
          <p:nvPr/>
        </p:nvSpPr>
        <p:spPr>
          <a:xfrm>
            <a:off x="5566696" y="5856603"/>
            <a:ext cx="546755" cy="369927"/>
          </a:xfrm>
          <a:prstGeom prst="rect">
            <a:avLst/>
          </a:prstGeom>
          <a:solidFill>
            <a:srgbClr val="BD92D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8B072BF-C230-E10A-53CA-F83912402ED8}"/>
              </a:ext>
            </a:extLst>
          </p:cNvPr>
          <p:cNvSpPr/>
          <p:nvPr/>
        </p:nvSpPr>
        <p:spPr>
          <a:xfrm>
            <a:off x="6443146" y="5856603"/>
            <a:ext cx="546755" cy="369927"/>
          </a:xfrm>
          <a:prstGeom prst="rect">
            <a:avLst/>
          </a:prstGeom>
          <a:solidFill>
            <a:srgbClr val="BD92D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815768D-93C6-1B85-1E5A-D2C5E814D47E}"/>
              </a:ext>
            </a:extLst>
          </p:cNvPr>
          <p:cNvSpPr/>
          <p:nvPr/>
        </p:nvSpPr>
        <p:spPr>
          <a:xfrm>
            <a:off x="7386627" y="5856603"/>
            <a:ext cx="546755" cy="369927"/>
          </a:xfrm>
          <a:prstGeom prst="rect">
            <a:avLst/>
          </a:prstGeom>
          <a:solidFill>
            <a:srgbClr val="BD92D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968A286A-C92F-7B0F-2681-C09703447956}"/>
              </a:ext>
            </a:extLst>
          </p:cNvPr>
          <p:cNvSpPr txBox="1">
            <a:spLocks/>
          </p:cNvSpPr>
          <p:nvPr/>
        </p:nvSpPr>
        <p:spPr>
          <a:xfrm>
            <a:off x="2623619" y="5833790"/>
            <a:ext cx="817384" cy="8128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-50</a:t>
            </a: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E3DC19DD-8FC2-FE12-840B-049890BDC11A}"/>
              </a:ext>
            </a:extLst>
          </p:cNvPr>
          <p:cNvSpPr txBox="1">
            <a:spLocks/>
          </p:cNvSpPr>
          <p:nvPr/>
        </p:nvSpPr>
        <p:spPr>
          <a:xfrm>
            <a:off x="3695840" y="5833790"/>
            <a:ext cx="661179" cy="6375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50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1450DAF7-B38F-9C4C-9F22-14AD254C3C50}"/>
              </a:ext>
            </a:extLst>
          </p:cNvPr>
          <p:cNvSpPr txBox="1">
            <a:spLocks/>
          </p:cNvSpPr>
          <p:nvPr/>
        </p:nvSpPr>
        <p:spPr>
          <a:xfrm>
            <a:off x="4604665" y="5833790"/>
            <a:ext cx="661179" cy="6375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1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5F34B8C2-5159-640A-1043-7810414B0859}"/>
              </a:ext>
            </a:extLst>
          </p:cNvPr>
          <p:cNvSpPr txBox="1">
            <a:spLocks/>
          </p:cNvSpPr>
          <p:nvPr/>
        </p:nvSpPr>
        <p:spPr>
          <a:xfrm>
            <a:off x="5655783" y="5833790"/>
            <a:ext cx="661179" cy="6375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3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A26E0EFA-C8D1-3FEB-6716-B95E50AF9E4B}"/>
              </a:ext>
            </a:extLst>
          </p:cNvPr>
          <p:cNvSpPr txBox="1">
            <a:spLocks/>
          </p:cNvSpPr>
          <p:nvPr/>
        </p:nvSpPr>
        <p:spPr>
          <a:xfrm>
            <a:off x="6452064" y="5833790"/>
            <a:ext cx="661179" cy="6375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15</a:t>
            </a:r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C5F7C330-BE03-A0D1-1EE1-1ECA9700E278}"/>
              </a:ext>
            </a:extLst>
          </p:cNvPr>
          <p:cNvSpPr txBox="1">
            <a:spLocks/>
          </p:cNvSpPr>
          <p:nvPr/>
        </p:nvSpPr>
        <p:spPr>
          <a:xfrm>
            <a:off x="7420853" y="5833790"/>
            <a:ext cx="661179" cy="6375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-5</a:t>
            </a: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9CB989A5-5C01-CF18-E802-284B63788406}"/>
              </a:ext>
            </a:extLst>
          </p:cNvPr>
          <p:cNvSpPr txBox="1">
            <a:spLocks/>
          </p:cNvSpPr>
          <p:nvPr/>
        </p:nvSpPr>
        <p:spPr>
          <a:xfrm>
            <a:off x="3198951" y="4528943"/>
            <a:ext cx="817384" cy="5011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-50</a:t>
            </a:r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9897DD8A-FB2A-F65A-60D1-B2D6F8BF3EAB}"/>
              </a:ext>
            </a:extLst>
          </p:cNvPr>
          <p:cNvSpPr txBox="1">
            <a:spLocks/>
          </p:cNvSpPr>
          <p:nvPr/>
        </p:nvSpPr>
        <p:spPr>
          <a:xfrm>
            <a:off x="5140219" y="4528943"/>
            <a:ext cx="817384" cy="5011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1</a:t>
            </a:r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227772A9-14A9-4965-F548-4F246E70B159}"/>
              </a:ext>
            </a:extLst>
          </p:cNvPr>
          <p:cNvSpPr txBox="1">
            <a:spLocks/>
          </p:cNvSpPr>
          <p:nvPr/>
        </p:nvSpPr>
        <p:spPr>
          <a:xfrm>
            <a:off x="6978146" y="4528943"/>
            <a:ext cx="817384" cy="5011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-5</a:t>
            </a:r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41B7B28F-6182-6892-7595-86D1144CC67E}"/>
              </a:ext>
            </a:extLst>
          </p:cNvPr>
          <p:cNvSpPr txBox="1">
            <a:spLocks/>
          </p:cNvSpPr>
          <p:nvPr/>
        </p:nvSpPr>
        <p:spPr>
          <a:xfrm>
            <a:off x="5128670" y="3531181"/>
            <a:ext cx="817384" cy="5011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1</a:t>
            </a:r>
          </a:p>
        </p:txBody>
      </p:sp>
      <p:sp>
        <p:nvSpPr>
          <p:cNvPr id="46" name="Content Placeholder 2">
            <a:extLst>
              <a:ext uri="{FF2B5EF4-FFF2-40B4-BE49-F238E27FC236}">
                <a16:creationId xmlns:a16="http://schemas.microsoft.com/office/drawing/2014/main" id="{DFFC9852-644A-9EE5-5D32-2C0CA935BB68}"/>
              </a:ext>
            </a:extLst>
          </p:cNvPr>
          <p:cNvSpPr txBox="1">
            <a:spLocks/>
          </p:cNvSpPr>
          <p:nvPr/>
        </p:nvSpPr>
        <p:spPr>
          <a:xfrm>
            <a:off x="906187" y="1305097"/>
            <a:ext cx="5800143" cy="6664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“</a:t>
            </a:r>
            <a:r>
              <a:rPr lang="en-US" b="1" dirty="0"/>
              <a:t>Policy</a:t>
            </a:r>
            <a:r>
              <a:rPr lang="en-US" dirty="0"/>
              <a:t>” is mapping from state to action. 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2BBE444-799D-10AA-3A4C-F9594BAF49E3}"/>
              </a:ext>
            </a:extLst>
          </p:cNvPr>
          <p:cNvGrpSpPr/>
          <p:nvPr/>
        </p:nvGrpSpPr>
        <p:grpSpPr>
          <a:xfrm>
            <a:off x="7113243" y="1305981"/>
            <a:ext cx="4599146" cy="1175210"/>
            <a:chOff x="7933382" y="1305097"/>
            <a:chExt cx="4599146" cy="1175210"/>
          </a:xfrm>
        </p:grpSpPr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91E0A8D8-DF7F-CAEE-9B2A-A996DE3999D5}"/>
                </a:ext>
              </a:extLst>
            </p:cNvPr>
            <p:cNvCxnSpPr>
              <a:cxnSpLocks/>
            </p:cNvCxnSpPr>
            <p:nvPr/>
          </p:nvCxnSpPr>
          <p:spPr>
            <a:xfrm>
              <a:off x="7933382" y="1561374"/>
              <a:ext cx="637718" cy="0"/>
            </a:xfrm>
            <a:prstGeom prst="straightConnector1">
              <a:avLst/>
            </a:prstGeom>
            <a:ln w="57150">
              <a:solidFill>
                <a:srgbClr val="0070C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8C18B82A-4A8A-0CF5-987D-FAE9A149836F}"/>
                </a:ext>
              </a:extLst>
            </p:cNvPr>
            <p:cNvCxnSpPr>
              <a:cxnSpLocks/>
            </p:cNvCxnSpPr>
            <p:nvPr/>
          </p:nvCxnSpPr>
          <p:spPr>
            <a:xfrm>
              <a:off x="7952965" y="2038009"/>
              <a:ext cx="618135" cy="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7" name="Content Placeholder 2">
              <a:extLst>
                <a:ext uri="{FF2B5EF4-FFF2-40B4-BE49-F238E27FC236}">
                  <a16:creationId xmlns:a16="http://schemas.microsoft.com/office/drawing/2014/main" id="{82AF457B-BCFF-19DA-5DD4-608321BEA07F}"/>
                </a:ext>
              </a:extLst>
            </p:cNvPr>
            <p:cNvSpPr txBox="1">
              <a:spLocks/>
            </p:cNvSpPr>
            <p:nvPr/>
          </p:nvSpPr>
          <p:spPr>
            <a:xfrm>
              <a:off x="8678588" y="1305097"/>
              <a:ext cx="3853940" cy="666466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/>
            </a:bodyPr>
            <a:lstStyle>
              <a:lvl1pPr marL="320040" indent="-32004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 panose="020B0604020202020204" pitchFamily="34" charset="0"/>
                <a:buChar char="●"/>
                <a:defRPr sz="23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685800" indent="-27432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11430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18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6002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16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20574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16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b="1" dirty="0"/>
                <a:t>MAX Player</a:t>
              </a:r>
              <a:r>
                <a:rPr lang="en-US" dirty="0"/>
                <a:t>’s minimax policy</a:t>
              </a:r>
              <a:r>
                <a:rPr lang="en-US" b="1" dirty="0"/>
                <a:t> </a:t>
              </a:r>
            </a:p>
          </p:txBody>
        </p:sp>
        <p:sp>
          <p:nvSpPr>
            <p:cNvPr id="48" name="Content Placeholder 2">
              <a:extLst>
                <a:ext uri="{FF2B5EF4-FFF2-40B4-BE49-F238E27FC236}">
                  <a16:creationId xmlns:a16="http://schemas.microsoft.com/office/drawing/2014/main" id="{A3D06BAD-888A-7F97-60C6-C3002DF584FB}"/>
                </a:ext>
              </a:extLst>
            </p:cNvPr>
            <p:cNvSpPr txBox="1">
              <a:spLocks/>
            </p:cNvSpPr>
            <p:nvPr/>
          </p:nvSpPr>
          <p:spPr>
            <a:xfrm>
              <a:off x="8678588" y="1821764"/>
              <a:ext cx="3853940" cy="65854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/>
            </a:bodyPr>
            <a:lstStyle>
              <a:lvl1pPr marL="320040" indent="-32004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 panose="020B0604020202020204" pitchFamily="34" charset="0"/>
                <a:buChar char="●"/>
                <a:defRPr sz="23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685800" indent="-27432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11430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18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6002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16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20574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16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b="1" dirty="0"/>
                <a:t>MIN Player</a:t>
              </a:r>
              <a:r>
                <a:rPr lang="en-US" dirty="0"/>
                <a:t>’s minimax policy</a:t>
              </a:r>
              <a:r>
                <a:rPr lang="en-US" b="1" dirty="0"/>
                <a:t> </a:t>
              </a:r>
            </a:p>
          </p:txBody>
        </p:sp>
      </p:grp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5727BD2B-591F-1D8A-03A7-29FB8EA62DC7}"/>
              </a:ext>
            </a:extLst>
          </p:cNvPr>
          <p:cNvSpPr txBox="1">
            <a:spLocks/>
          </p:cNvSpPr>
          <p:nvPr/>
        </p:nvSpPr>
        <p:spPr>
          <a:xfrm>
            <a:off x="906187" y="1893586"/>
            <a:ext cx="5800143" cy="8816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“</a:t>
            </a:r>
            <a:r>
              <a:rPr lang="en-US" b="1" dirty="0"/>
              <a:t>Minimax policy</a:t>
            </a:r>
            <a:r>
              <a:rPr lang="en-US" dirty="0"/>
              <a:t>” is the optimal policy against the most adversarial opponent.</a:t>
            </a:r>
          </a:p>
        </p:txBody>
      </p:sp>
    </p:spTree>
    <p:extLst>
      <p:ext uri="{BB962C8B-B14F-4D97-AF65-F5344CB8AC3E}">
        <p14:creationId xmlns:p14="http://schemas.microsoft.com/office/powerpoint/2010/main" val="2194609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begin{document}&#10;\[&#10;{\sc Eval}(s) = w_1 f_1(s) + w_2 f_2(s) + \ldots + w_n f_n(s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727"/>
  <p:tag name="BOXHEIGHT" val="381"/>
  <p:tag name="BOXFONT" val="10"/>
  <p:tag name="BOXWRAP" val="False"/>
  <p:tag name="WORKAROUNDTRANSPARENCYBUG" val="False"/>
  <p:tag name="ALLOWFONTSUBSTITUTION" val="False"/>
  <p:tag name="BITMAPFORMAT" val="pngmono"/>
  <p:tag name="ORIGWIDTH" val="442"/>
  <p:tag name="PICTUREFILESIZE" val="20164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53497</TotalTime>
  <Words>2236</Words>
  <Application>Microsoft Office PowerPoint</Application>
  <PresentationFormat>Widescreen</PresentationFormat>
  <Paragraphs>741</Paragraphs>
  <Slides>63</Slides>
  <Notes>3</Notes>
  <HiddenSlides>0</HiddenSlides>
  <MMClips>4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71" baseType="lpstr">
      <vt:lpstr>Arial</vt:lpstr>
      <vt:lpstr>Calibri</vt:lpstr>
      <vt:lpstr>Calibri Light</vt:lpstr>
      <vt:lpstr>Cambria Math</vt:lpstr>
      <vt:lpstr>Symbol</vt:lpstr>
      <vt:lpstr>Times New Roman</vt:lpstr>
      <vt:lpstr>Wingdings</vt:lpstr>
      <vt:lpstr>Office Theme</vt:lpstr>
      <vt:lpstr>Search in Games</vt:lpstr>
      <vt:lpstr>PowerPoint Presentation</vt:lpstr>
      <vt:lpstr>Turn-Based Two-Player Game</vt:lpstr>
      <vt:lpstr>Turn-Based Two-Player Zero-Sum Games</vt:lpstr>
      <vt:lpstr>Turn-Based Two-Player Zero-Sum Games</vt:lpstr>
      <vt:lpstr>Example: PACMAN</vt:lpstr>
      <vt:lpstr>Example:  Tic-Tac-Toe</vt:lpstr>
      <vt:lpstr>Calculating Minimax Values</vt:lpstr>
      <vt:lpstr>The Minimax Policy</vt:lpstr>
      <vt:lpstr>Time / Space Complexity</vt:lpstr>
      <vt:lpstr>Alpha-Beta Pruning and  Evaluation Functions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Alpha-Beta Pruning</vt:lpstr>
      <vt:lpstr>Alpha-Beta Pruning</vt:lpstr>
      <vt:lpstr>Alpha-Beta Pruning</vt:lpstr>
      <vt:lpstr>Resource Limits</vt:lpstr>
      <vt:lpstr>Evaluation Functions</vt:lpstr>
      <vt:lpstr>Expectimax</vt:lpstr>
      <vt:lpstr>Two-Player Turn-Based Game</vt:lpstr>
      <vt:lpstr>Two-Player Turn-Based Game</vt:lpstr>
      <vt:lpstr>Expectimax Search</vt:lpstr>
      <vt:lpstr>Reminder: Probabilities</vt:lpstr>
      <vt:lpstr>Expectimax</vt:lpstr>
      <vt:lpstr>Expectimax</vt:lpstr>
      <vt:lpstr>Depth-Limited Expectimax</vt:lpstr>
      <vt:lpstr>What Probabilities to Use?</vt:lpstr>
      <vt:lpstr>Quiz: Informed Probabilities</vt:lpstr>
      <vt:lpstr>The Dangers of Optimism and Pessimism</vt:lpstr>
      <vt:lpstr>Assumptions vs. Reality</vt:lpstr>
      <vt:lpstr>Random Ghost – Expectimax Pacman</vt:lpstr>
      <vt:lpstr>Adversarial Ghost – Minimax Pacman</vt:lpstr>
      <vt:lpstr>Adversarial Ghost – Expectimax Pacman</vt:lpstr>
      <vt:lpstr>Random Ghost – Minimax Pacman</vt:lpstr>
      <vt:lpstr>Monte-Carlo Tree Search</vt:lpstr>
      <vt:lpstr>Issues of the Search Methods We Introduced So Far</vt:lpstr>
      <vt:lpstr>Monte-Carlo Tree Search (MCTS)</vt:lpstr>
      <vt:lpstr>Monte-Carlo Tree Search (MCTS)</vt:lpstr>
      <vt:lpstr>Monte-Carlo Tree Search (MCTS)</vt:lpstr>
      <vt:lpstr>Monte-Carlo Tree Search (MCTS)</vt:lpstr>
      <vt:lpstr>Monte-Carlo Tree Search (MCTS)</vt:lpstr>
      <vt:lpstr>Monte-Carlo Tree Search (MCTS)</vt:lpstr>
      <vt:lpstr>Monte-Carlo Tree Search (MCTS)</vt:lpstr>
      <vt:lpstr>Application of MCTS in AlphaGo and AlphaGo Zero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Search in Games</dc:title>
  <dc:creator>Chen-Yu Wei</dc:creator>
  <cp:lastModifiedBy>Wei, Chen-Yu (kfw6en)</cp:lastModifiedBy>
  <cp:revision>544</cp:revision>
  <dcterms:created xsi:type="dcterms:W3CDTF">2023-06-18T03:54:38Z</dcterms:created>
  <dcterms:modified xsi:type="dcterms:W3CDTF">2024-09-16T20:16:35Z</dcterms:modified>
</cp:coreProperties>
</file>